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 id="2147483654" r:id="rId2"/>
    <p:sldMasterId id="2147483655" r:id="rId3"/>
    <p:sldMasterId id="2147483656" r:id="rId4"/>
    <p:sldMasterId id="2147483657" r:id="rId5"/>
    <p:sldMasterId id="2147483658" r:id="rId6"/>
    <p:sldMasterId id="2147483659" r:id="rId7"/>
    <p:sldMasterId id="2147483660" r:id="rId8"/>
    <p:sldMasterId id="2147483661" r:id="rId9"/>
    <p:sldMasterId id="2147483662" r:id="rId10"/>
    <p:sldMasterId id="2147483663" r:id="rId11"/>
    <p:sldMasterId id="2147483664" r:id="rId12"/>
    <p:sldMasterId id="2147483665" r:id="rId13"/>
  </p:sldMasterIdLst>
  <p:sldIdLst>
    <p:sldId id="317" r:id="rId14"/>
    <p:sldId id="379" r:id="rId15"/>
    <p:sldId id="371" r:id="rId16"/>
    <p:sldId id="387" r:id="rId17"/>
    <p:sldId id="388" r:id="rId18"/>
    <p:sldId id="389" r:id="rId19"/>
    <p:sldId id="390" r:id="rId20"/>
    <p:sldId id="391" r:id="rId21"/>
    <p:sldId id="392" r:id="rId22"/>
    <p:sldId id="393" r:id="rId23"/>
    <p:sldId id="394" r:id="rId24"/>
    <p:sldId id="367" r:id="rId25"/>
  </p:sldIdLst>
  <p:sldSz cx="13004800" cy="9753600"/>
  <p:notesSz cx="6858000" cy="9144000"/>
  <p:defaultTextStyle>
    <a:defPPr>
      <a:defRPr lang="en-US"/>
    </a:defPPr>
    <a:lvl1pPr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1pPr>
    <a:lvl2pPr marL="4572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2pPr>
    <a:lvl3pPr marL="9144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3pPr>
    <a:lvl4pPr marL="13716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4pPr>
    <a:lvl5pPr marL="18288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5pPr>
    <a:lvl6pPr marL="22860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6pPr>
    <a:lvl7pPr marL="27432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7pPr>
    <a:lvl8pPr marL="32004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8pPr>
    <a:lvl9pPr marL="36576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FFFF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39" autoAdjust="0"/>
  </p:normalViewPr>
  <p:slideViewPr>
    <p:cSldViewPr>
      <p:cViewPr>
        <p:scale>
          <a:sx n="75" d="100"/>
          <a:sy n="75" d="100"/>
        </p:scale>
        <p:origin x="-1656" y="-136"/>
      </p:cViewPr>
      <p:guideLst>
        <p:guide orient="horz" pos="3117"/>
        <p:guide pos="40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9.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7759700" y="7797800"/>
            <a:ext cx="2444750" cy="163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10356850" y="7797800"/>
            <a:ext cx="2444750" cy="163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4738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8624888" cy="64738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01225" y="7797800"/>
            <a:ext cx="3000375" cy="16383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00100" y="7797800"/>
            <a:ext cx="8848725" cy="16383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vert="horz"/>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vert="horz"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vert="horz"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vert="horz"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vert="horz"/>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vert="horz"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vert="horz"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vert="horz"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7772400" y="2616200"/>
            <a:ext cx="19050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9829800" y="2616200"/>
            <a:ext cx="19050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6487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1270000" y="254000"/>
            <a:ext cx="7696200" cy="86487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Copperplate" pitchFamily="-112"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4357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8624888" cy="64357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vert="horz"/>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vert="horz"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sz="half" idx="1"/>
          </p:nvPr>
        </p:nvSpPr>
        <p:spPr>
          <a:xfrm>
            <a:off x="1270000" y="787400"/>
            <a:ext cx="5156200" cy="817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578600" y="787400"/>
            <a:ext cx="5156200" cy="817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vert="horz"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vert="horz"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575675"/>
          </a:xfrm>
          <a:prstGeom prst="rect">
            <a:avLst/>
          </a:prstGeo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390525"/>
            <a:ext cx="8624888" cy="857567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vert="horz"/>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idx="1"/>
          </p:nvPr>
        </p:nvSpPr>
        <p:spPr>
          <a:xfrm>
            <a:off x="650875" y="2276475"/>
            <a:ext cx="11703050" cy="6435725"/>
          </a:xfrm>
          <a:prstGeom prst="rect">
            <a:avLst/>
          </a:prstGeom>
        </p:spPr>
        <p:txBody>
          <a:bodyPr vert="horz"/>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vert="horz"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vert="horz"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vert="horz"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vert="horz"/>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1976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92075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Copperplate"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98150" y="1409700"/>
            <a:ext cx="1466850" cy="66802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197600" y="1409700"/>
            <a:ext cx="4248150" cy="66802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6350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36449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Copperplate"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35550" y="1409700"/>
            <a:ext cx="1466850" cy="66802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635000" y="1409700"/>
            <a:ext cx="4248150" cy="66802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1270000" y="2616200"/>
            <a:ext cx="244475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3867150" y="2616200"/>
            <a:ext cx="244475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6487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1270000" y="254000"/>
            <a:ext cx="7696200" cy="86487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7759700" y="7797800"/>
            <a:ext cx="2444750" cy="163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10356850" y="7797800"/>
            <a:ext cx="2444750" cy="163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01225" y="7797800"/>
            <a:ext cx="3000375" cy="16383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00100" y="7797800"/>
            <a:ext cx="8848725" cy="16383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tr-TR"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Click to edit Master subtitle style</a:t>
            </a:r>
            <a:endParaRPr 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Copperplate" pitchFamily="-112"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7200900" y="7467600"/>
            <a:ext cx="2768600" cy="163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10121900" y="7467600"/>
            <a:ext cx="2768600" cy="1638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Tree>
  </p:cSld>
  <p:clrMapOvr>
    <a:masterClrMapping/>
  </p:clrMapOvr>
  <p:transition xmlns:p14="http://schemas.microsoft.com/office/powerpoint/2010/main"/>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Palatino" pitchFamily="-11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Tree>
  </p:cSld>
  <p:clrMapOvr>
    <a:masterClrMapping/>
  </p:clrMapOvr>
  <p:transition xmlns:p14="http://schemas.microsoft.com/office/powerpoint/2010/main"/>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68100" y="698500"/>
            <a:ext cx="1422400" cy="8407400"/>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7200900" y="698500"/>
            <a:ext cx="4114800" cy="84074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1" Type="http://schemas.openxmlformats.org/officeDocument/2006/relationships/slideLayout" Target="../slideLayouts/slideLayout110.xml"/><Relationship Id="rId12" Type="http://schemas.openxmlformats.org/officeDocument/2006/relationships/theme" Target="../theme/theme10.xml"/><Relationship Id="rId1" Type="http://schemas.openxmlformats.org/officeDocument/2006/relationships/slideLayout" Target="../slideLayouts/slideLayout100.xml"/><Relationship Id="rId2" Type="http://schemas.openxmlformats.org/officeDocument/2006/relationships/slideLayout" Target="../slideLayouts/slideLayout101.xml"/><Relationship Id="rId3" Type="http://schemas.openxmlformats.org/officeDocument/2006/relationships/slideLayout" Target="../slideLayouts/slideLayout102.xml"/><Relationship Id="rId4" Type="http://schemas.openxmlformats.org/officeDocument/2006/relationships/slideLayout" Target="../slideLayouts/slideLayout103.xml"/><Relationship Id="rId5" Type="http://schemas.openxmlformats.org/officeDocument/2006/relationships/slideLayout" Target="../slideLayouts/slideLayout104.xml"/><Relationship Id="rId6" Type="http://schemas.openxmlformats.org/officeDocument/2006/relationships/slideLayout" Target="../slideLayouts/slideLayout105.xml"/><Relationship Id="rId7" Type="http://schemas.openxmlformats.org/officeDocument/2006/relationships/slideLayout" Target="../slideLayouts/slideLayout106.xml"/><Relationship Id="rId8" Type="http://schemas.openxmlformats.org/officeDocument/2006/relationships/slideLayout" Target="../slideLayouts/slideLayout107.xml"/><Relationship Id="rId9" Type="http://schemas.openxmlformats.org/officeDocument/2006/relationships/slideLayout" Target="../slideLayouts/slideLayout108.xml"/><Relationship Id="rId10"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11" Type="http://schemas.openxmlformats.org/officeDocument/2006/relationships/slideLayout" Target="../slideLayouts/slideLayout121.xml"/><Relationship Id="rId12" Type="http://schemas.openxmlformats.org/officeDocument/2006/relationships/theme" Target="../theme/theme11.xml"/><Relationship Id="rId1" Type="http://schemas.openxmlformats.org/officeDocument/2006/relationships/slideLayout" Target="../slideLayouts/slideLayout111.xml"/><Relationship Id="rId2" Type="http://schemas.openxmlformats.org/officeDocument/2006/relationships/slideLayout" Target="../slideLayouts/slideLayout112.xml"/><Relationship Id="rId3" Type="http://schemas.openxmlformats.org/officeDocument/2006/relationships/slideLayout" Target="../slideLayouts/slideLayout113.xml"/><Relationship Id="rId4" Type="http://schemas.openxmlformats.org/officeDocument/2006/relationships/slideLayout" Target="../slideLayouts/slideLayout114.xml"/><Relationship Id="rId5" Type="http://schemas.openxmlformats.org/officeDocument/2006/relationships/slideLayout" Target="../slideLayouts/slideLayout115.xml"/><Relationship Id="rId6" Type="http://schemas.openxmlformats.org/officeDocument/2006/relationships/slideLayout" Target="../slideLayouts/slideLayout116.xml"/><Relationship Id="rId7" Type="http://schemas.openxmlformats.org/officeDocument/2006/relationships/slideLayout" Target="../slideLayouts/slideLayout117.xml"/><Relationship Id="rId8" Type="http://schemas.openxmlformats.org/officeDocument/2006/relationships/slideLayout" Target="../slideLayouts/slideLayout118.xml"/><Relationship Id="rId9" Type="http://schemas.openxmlformats.org/officeDocument/2006/relationships/slideLayout" Target="../slideLayouts/slideLayout119.xml"/><Relationship Id="rId10" Type="http://schemas.openxmlformats.org/officeDocument/2006/relationships/slideLayout" Target="../slideLayouts/slideLayout120.xml"/></Relationships>
</file>

<file path=ppt/slideMasters/_rels/slideMaster12.xml.rels><?xml version="1.0" encoding="UTF-8" standalone="yes"?>
<Relationships xmlns="http://schemas.openxmlformats.org/package/2006/relationships"><Relationship Id="rId11" Type="http://schemas.openxmlformats.org/officeDocument/2006/relationships/slideLayout" Target="../slideLayouts/slideLayout132.xml"/><Relationship Id="rId12" Type="http://schemas.openxmlformats.org/officeDocument/2006/relationships/theme" Target="../theme/theme12.xml"/><Relationship Id="rId1" Type="http://schemas.openxmlformats.org/officeDocument/2006/relationships/slideLayout" Target="../slideLayouts/slideLayout122.xml"/><Relationship Id="rId2" Type="http://schemas.openxmlformats.org/officeDocument/2006/relationships/slideLayout" Target="../slideLayouts/slideLayout123.xml"/><Relationship Id="rId3" Type="http://schemas.openxmlformats.org/officeDocument/2006/relationships/slideLayout" Target="../slideLayouts/slideLayout124.xml"/><Relationship Id="rId4" Type="http://schemas.openxmlformats.org/officeDocument/2006/relationships/slideLayout" Target="../slideLayouts/slideLayout125.xml"/><Relationship Id="rId5" Type="http://schemas.openxmlformats.org/officeDocument/2006/relationships/slideLayout" Target="../slideLayouts/slideLayout126.xml"/><Relationship Id="rId6" Type="http://schemas.openxmlformats.org/officeDocument/2006/relationships/slideLayout" Target="../slideLayouts/slideLayout127.xml"/><Relationship Id="rId7" Type="http://schemas.openxmlformats.org/officeDocument/2006/relationships/slideLayout" Target="../slideLayouts/slideLayout128.xml"/><Relationship Id="rId8" Type="http://schemas.openxmlformats.org/officeDocument/2006/relationships/slideLayout" Target="../slideLayouts/slideLayout129.xml"/><Relationship Id="rId9" Type="http://schemas.openxmlformats.org/officeDocument/2006/relationships/slideLayout" Target="../slideLayouts/slideLayout130.xml"/><Relationship Id="rId10" Type="http://schemas.openxmlformats.org/officeDocument/2006/relationships/slideLayout" Target="../slideLayouts/slideLayout131.xml"/></Relationships>
</file>

<file path=ppt/slideMasters/_rels/slideMaster13.xml.rels><?xml version="1.0" encoding="UTF-8" standalone="yes"?>
<Relationships xmlns="http://schemas.openxmlformats.org/package/2006/relationships"><Relationship Id="rId11" Type="http://schemas.openxmlformats.org/officeDocument/2006/relationships/slideLayout" Target="../slideLayouts/slideLayout143.xml"/><Relationship Id="rId12" Type="http://schemas.openxmlformats.org/officeDocument/2006/relationships/theme" Target="../theme/theme13.xml"/><Relationship Id="rId1" Type="http://schemas.openxmlformats.org/officeDocument/2006/relationships/slideLayout" Target="../slideLayouts/slideLayout133.xml"/><Relationship Id="rId2" Type="http://schemas.openxmlformats.org/officeDocument/2006/relationships/slideLayout" Target="../slideLayouts/slideLayout134.xml"/><Relationship Id="rId3" Type="http://schemas.openxmlformats.org/officeDocument/2006/relationships/slideLayout" Target="../slideLayouts/slideLayout135.xml"/><Relationship Id="rId4" Type="http://schemas.openxmlformats.org/officeDocument/2006/relationships/slideLayout" Target="../slideLayouts/slideLayout136.xml"/><Relationship Id="rId5" Type="http://schemas.openxmlformats.org/officeDocument/2006/relationships/slideLayout" Target="../slideLayouts/slideLayout137.xml"/><Relationship Id="rId6" Type="http://schemas.openxmlformats.org/officeDocument/2006/relationships/slideLayout" Target="../slideLayouts/slideLayout138.xml"/><Relationship Id="rId7" Type="http://schemas.openxmlformats.org/officeDocument/2006/relationships/slideLayout" Target="../slideLayouts/slideLayout139.xml"/><Relationship Id="rId8" Type="http://schemas.openxmlformats.org/officeDocument/2006/relationships/slideLayout" Target="../slideLayouts/slideLayout140.xml"/><Relationship Id="rId9" Type="http://schemas.openxmlformats.org/officeDocument/2006/relationships/slideLayout" Target="../slideLayouts/slideLayout141.xml"/><Relationship Id="rId10" Type="http://schemas.openxmlformats.org/officeDocument/2006/relationships/slideLayout" Target="../slideLayouts/slideLayout14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77.xml"/><Relationship Id="rId12" Type="http://schemas.openxmlformats.org/officeDocument/2006/relationships/theme" Target="../theme/theme7.xml"/><Relationship Id="rId1" Type="http://schemas.openxmlformats.org/officeDocument/2006/relationships/slideLayout" Target="../slideLayouts/slideLayout67.xml"/><Relationship Id="rId2" Type="http://schemas.openxmlformats.org/officeDocument/2006/relationships/slideLayout" Target="../slideLayouts/slideLayout68.xml"/><Relationship Id="rId3" Type="http://schemas.openxmlformats.org/officeDocument/2006/relationships/slideLayout" Target="../slideLayouts/slideLayout69.xml"/><Relationship Id="rId4" Type="http://schemas.openxmlformats.org/officeDocument/2006/relationships/slideLayout" Target="../slideLayouts/slideLayout70.xml"/><Relationship Id="rId5" Type="http://schemas.openxmlformats.org/officeDocument/2006/relationships/slideLayout" Target="../slideLayouts/slideLayout71.xml"/><Relationship Id="rId6" Type="http://schemas.openxmlformats.org/officeDocument/2006/relationships/slideLayout" Target="../slideLayouts/slideLayout72.xml"/><Relationship Id="rId7" Type="http://schemas.openxmlformats.org/officeDocument/2006/relationships/slideLayout" Target="../slideLayouts/slideLayout73.xml"/><Relationship Id="rId8" Type="http://schemas.openxmlformats.org/officeDocument/2006/relationships/slideLayout" Target="../slideLayouts/slideLayout74.xml"/><Relationship Id="rId9" Type="http://schemas.openxmlformats.org/officeDocument/2006/relationships/slideLayout" Target="../slideLayouts/slideLayout75.xml"/><Relationship Id="rId10"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11" Type="http://schemas.openxmlformats.org/officeDocument/2006/relationships/slideLayout" Target="../slideLayouts/slideLayout88.xml"/><Relationship Id="rId12" Type="http://schemas.openxmlformats.org/officeDocument/2006/relationships/theme" Target="../theme/theme8.xml"/><Relationship Id="rId1" Type="http://schemas.openxmlformats.org/officeDocument/2006/relationships/slideLayout" Target="../slideLayouts/slideLayout78.xml"/><Relationship Id="rId2" Type="http://schemas.openxmlformats.org/officeDocument/2006/relationships/slideLayout" Target="../slideLayouts/slideLayout79.xml"/><Relationship Id="rId3" Type="http://schemas.openxmlformats.org/officeDocument/2006/relationships/slideLayout" Target="../slideLayouts/slideLayout80.xml"/><Relationship Id="rId4" Type="http://schemas.openxmlformats.org/officeDocument/2006/relationships/slideLayout" Target="../slideLayouts/slideLayout81.xml"/><Relationship Id="rId5" Type="http://schemas.openxmlformats.org/officeDocument/2006/relationships/slideLayout" Target="../slideLayouts/slideLayout82.xml"/><Relationship Id="rId6" Type="http://schemas.openxmlformats.org/officeDocument/2006/relationships/slideLayout" Target="../slideLayouts/slideLayout83.xml"/><Relationship Id="rId7" Type="http://schemas.openxmlformats.org/officeDocument/2006/relationships/slideLayout" Target="../slideLayouts/slideLayout84.xml"/><Relationship Id="rId8" Type="http://schemas.openxmlformats.org/officeDocument/2006/relationships/slideLayout" Target="../slideLayouts/slideLayout85.xml"/><Relationship Id="rId9" Type="http://schemas.openxmlformats.org/officeDocument/2006/relationships/slideLayout" Target="../slideLayouts/slideLayout86.xml"/><Relationship Id="rId10"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11" Type="http://schemas.openxmlformats.org/officeDocument/2006/relationships/slideLayout" Target="../slideLayouts/slideLayout99.xml"/><Relationship Id="rId12" Type="http://schemas.openxmlformats.org/officeDocument/2006/relationships/theme" Target="../theme/theme9.xml"/><Relationship Id="rId1" Type="http://schemas.openxmlformats.org/officeDocument/2006/relationships/slideLayout" Target="../slideLayouts/slideLayout89.xml"/><Relationship Id="rId2" Type="http://schemas.openxmlformats.org/officeDocument/2006/relationships/slideLayout" Target="../slideLayouts/slideLayout90.xml"/><Relationship Id="rId3" Type="http://schemas.openxmlformats.org/officeDocument/2006/relationships/slideLayout" Target="../slideLayouts/slideLayout91.xml"/><Relationship Id="rId4" Type="http://schemas.openxmlformats.org/officeDocument/2006/relationships/slideLayout" Target="../slideLayouts/slideLayout92.xml"/><Relationship Id="rId5" Type="http://schemas.openxmlformats.org/officeDocument/2006/relationships/slideLayout" Target="../slideLayouts/slideLayout93.xml"/><Relationship Id="rId6" Type="http://schemas.openxmlformats.org/officeDocument/2006/relationships/slideLayout" Target="../slideLayouts/slideLayout94.xml"/><Relationship Id="rId7" Type="http://schemas.openxmlformats.org/officeDocument/2006/relationships/slideLayout" Target="../slideLayouts/slideLayout95.xml"/><Relationship Id="rId8" Type="http://schemas.openxmlformats.org/officeDocument/2006/relationships/slideLayout" Target="../slideLayouts/slideLayout96.xml"/><Relationship Id="rId9" Type="http://schemas.openxmlformats.org/officeDocument/2006/relationships/slideLayout" Target="../slideLayouts/slideLayout97.xml"/><Relationship Id="rId10"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bwMode="auto">
          <a:xfrm>
            <a:off x="1270000" y="6629400"/>
            <a:ext cx="10464800" cy="21209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ctr" anchorCtr="0" compatLnSpc="1">
            <a:prstTxWarp prst="textNoShape">
              <a:avLst/>
            </a:prstTxWarp>
          </a:bodyPr>
          <a:lstStyle/>
          <a:p>
            <a:pPr lvl="0"/>
            <a:r>
              <a:rPr lang="en-US">
                <a:sym typeface="Copperplate" pitchFamily="-112" charset="0"/>
              </a:rPr>
              <a:t>Click to edit Master title style</a:t>
            </a:r>
          </a:p>
        </p:txBody>
      </p:sp>
    </p:spTree>
  </p:cSld>
  <p:clrMap bg1="dk2" tx1="lt1" bg2="dk1"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xmlns:p14="http://schemas.microsoft.com/office/powerpoint/2010/main"/>
  <p:txStyles>
    <p:titleStyle>
      <a:lvl1pPr algn="ctr" rtl="0" eaLnBrk="0" fontAlgn="base" hangingPunct="0">
        <a:spcBef>
          <a:spcPct val="0"/>
        </a:spcBef>
        <a:spcAft>
          <a:spcPct val="0"/>
        </a:spcAft>
        <a:defRPr sz="8000">
          <a:solidFill>
            <a:srgbClr val="DFDFDF"/>
          </a:solidFill>
          <a:latin typeface="+mj-lt"/>
          <a:ea typeface="+mj-ea"/>
          <a:cs typeface="+mj-cs"/>
          <a:sym typeface="Copperplate" charset="0"/>
        </a:defRPr>
      </a:lvl1pPr>
      <a:lvl2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Copperplate"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Copperplate"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Copperplate"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Copperplate"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Copperplate" charset="0"/>
        </a:defRPr>
      </a:lvl5pPr>
      <a:lvl6pPr marL="457200" algn="ctr" rtl="0" fontAlgn="base">
        <a:spcBef>
          <a:spcPct val="0"/>
        </a:spcBef>
        <a:spcAft>
          <a:spcPct val="0"/>
        </a:spcAft>
        <a:defRPr sz="3600">
          <a:solidFill>
            <a:schemeClr val="tx1"/>
          </a:solidFill>
          <a:latin typeface="+mn-lt"/>
          <a:ea typeface="+mn-ea"/>
          <a:cs typeface="+mn-cs"/>
          <a:sym typeface="Copperplate" pitchFamily="-112" charset="0"/>
        </a:defRPr>
      </a:lvl6pPr>
      <a:lvl7pPr marL="914400" algn="ctr" rtl="0" fontAlgn="base">
        <a:spcBef>
          <a:spcPct val="0"/>
        </a:spcBef>
        <a:spcAft>
          <a:spcPct val="0"/>
        </a:spcAft>
        <a:defRPr sz="3600">
          <a:solidFill>
            <a:schemeClr val="tx1"/>
          </a:solidFill>
          <a:latin typeface="+mn-lt"/>
          <a:ea typeface="+mn-ea"/>
          <a:cs typeface="+mn-cs"/>
          <a:sym typeface="Copperplate" pitchFamily="-112" charset="0"/>
        </a:defRPr>
      </a:lvl7pPr>
      <a:lvl8pPr marL="1371600" algn="ctr" rtl="0" fontAlgn="base">
        <a:spcBef>
          <a:spcPct val="0"/>
        </a:spcBef>
        <a:spcAft>
          <a:spcPct val="0"/>
        </a:spcAft>
        <a:defRPr sz="3600">
          <a:solidFill>
            <a:schemeClr val="tx1"/>
          </a:solidFill>
          <a:latin typeface="+mn-lt"/>
          <a:ea typeface="+mn-ea"/>
          <a:cs typeface="+mn-cs"/>
          <a:sym typeface="Copperplate" pitchFamily="-112" charset="0"/>
        </a:defRPr>
      </a:lvl8pPr>
      <a:lvl9pPr marL="1828800" algn="ctr" rtl="0" fontAlgn="base">
        <a:spcBef>
          <a:spcPct val="0"/>
        </a:spcBef>
        <a:spcAft>
          <a:spcPct val="0"/>
        </a:spcAft>
        <a:defRPr sz="3600">
          <a:solidFill>
            <a:schemeClr val="tx1"/>
          </a:solidFill>
          <a:latin typeface="+mn-lt"/>
          <a:ea typeface="+mn-ea"/>
          <a:cs typeface="+mn-cs"/>
          <a:sym typeface="Copperplate"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173058" name="Rectangle 1"/>
          <p:cNvSpPr>
            <a:spLocks noGrp="1" noChangeArrowheads="1"/>
          </p:cNvSpPr>
          <p:nvPr>
            <p:ph type="title"/>
          </p:nvPr>
        </p:nvSpPr>
        <p:spPr bwMode="auto">
          <a:xfrm>
            <a:off x="800100" y="7797800"/>
            <a:ext cx="6350000" cy="1638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a:sym typeface="Copperplate" charset="0"/>
              </a:rPr>
              <a:t>Click to edit Master title style</a:t>
            </a:r>
          </a:p>
        </p:txBody>
      </p:sp>
      <p:sp>
        <p:nvSpPr>
          <p:cNvPr id="173059" name="Rectangle 2"/>
          <p:cNvSpPr>
            <a:spLocks noGrp="1" noChangeArrowheads="1"/>
          </p:cNvSpPr>
          <p:nvPr>
            <p:ph type="body" idx="1"/>
          </p:nvPr>
        </p:nvSpPr>
        <p:spPr bwMode="auto">
          <a:xfrm>
            <a:off x="7759700" y="7797800"/>
            <a:ext cx="5041900" cy="1638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a:sym typeface="Palatino" charset="0"/>
              </a:rPr>
              <a:t>Click to edit Master text styles</a:t>
            </a:r>
          </a:p>
          <a:p>
            <a:pPr lvl="1"/>
            <a:r>
              <a:rPr lang="en-US">
                <a:sym typeface="Palatino" charset="0"/>
              </a:rPr>
              <a:t>Second level</a:t>
            </a:r>
          </a:p>
          <a:p>
            <a:pPr lvl="2"/>
            <a:r>
              <a:rPr lang="en-US">
                <a:sym typeface="Palatino" charset="0"/>
              </a:rPr>
              <a:t>Third level</a:t>
            </a:r>
          </a:p>
          <a:p>
            <a:pPr lvl="3"/>
            <a:r>
              <a:rPr lang="en-US">
                <a:sym typeface="Palatino" charset="0"/>
              </a:rPr>
              <a:t>Fourth level</a:t>
            </a:r>
          </a:p>
          <a:p>
            <a:pPr lvl="4"/>
            <a:r>
              <a:rPr lang="en-US">
                <a:sym typeface="Palatino" charset="0"/>
              </a:rPr>
              <a:t>Fifth level</a:t>
            </a:r>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ransition xmlns:p14="http://schemas.microsoft.com/office/powerpoint/2010/main"/>
  <p:txStyles>
    <p:titleStyle>
      <a:lvl1pPr algn="l" rtl="0" eaLnBrk="0" fontAlgn="base" hangingPunct="0">
        <a:spcBef>
          <a:spcPct val="0"/>
        </a:spcBef>
        <a:spcAft>
          <a:spcPct val="0"/>
        </a:spcAft>
        <a:defRPr sz="4700">
          <a:solidFill>
            <a:srgbClr val="000000"/>
          </a:solidFill>
          <a:latin typeface="+mj-lt"/>
          <a:ea typeface="+mj-ea"/>
          <a:cs typeface="+mj-cs"/>
          <a:sym typeface="Copperplate" charset="0"/>
        </a:defRPr>
      </a:lvl1pPr>
      <a:lvl2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l" rtl="0" eaLnBrk="0" fontAlgn="base" hangingPunct="0">
        <a:spcBef>
          <a:spcPct val="0"/>
        </a:spcBef>
        <a:spcAft>
          <a:spcPct val="0"/>
        </a:spcAft>
        <a:defRPr sz="2000">
          <a:solidFill>
            <a:srgbClr val="4D4D4D"/>
          </a:solidFill>
          <a:latin typeface="+mn-lt"/>
          <a:ea typeface="+mn-ea"/>
          <a:cs typeface="+mn-cs"/>
          <a:sym typeface="Palatino" charset="0"/>
        </a:defRPr>
      </a:lvl1pPr>
      <a:lvl2pPr marL="742950" indent="-285750" algn="l" rtl="0" eaLnBrk="0" fontAlgn="base" hangingPunct="0">
        <a:spcBef>
          <a:spcPct val="0"/>
        </a:spcBef>
        <a:spcAft>
          <a:spcPct val="0"/>
        </a:spcAft>
        <a:defRPr sz="2000">
          <a:solidFill>
            <a:srgbClr val="4D4D4D"/>
          </a:solidFill>
          <a:latin typeface="+mn-lt"/>
          <a:ea typeface="+mn-ea"/>
          <a:cs typeface="+mn-cs"/>
          <a:sym typeface="Palatino" charset="0"/>
        </a:defRPr>
      </a:lvl2pPr>
      <a:lvl3pPr marL="1143000" indent="-228600" algn="l" rtl="0" eaLnBrk="0" fontAlgn="base" hangingPunct="0">
        <a:spcBef>
          <a:spcPct val="0"/>
        </a:spcBef>
        <a:spcAft>
          <a:spcPct val="0"/>
        </a:spcAft>
        <a:defRPr sz="2000">
          <a:solidFill>
            <a:srgbClr val="4D4D4D"/>
          </a:solidFill>
          <a:latin typeface="+mn-lt"/>
          <a:ea typeface="+mn-ea"/>
          <a:cs typeface="+mn-cs"/>
          <a:sym typeface="Palatino" charset="0"/>
        </a:defRPr>
      </a:lvl3pPr>
      <a:lvl4pPr marL="1600200" indent="-228600" algn="l" rtl="0" eaLnBrk="0" fontAlgn="base" hangingPunct="0">
        <a:spcBef>
          <a:spcPct val="0"/>
        </a:spcBef>
        <a:spcAft>
          <a:spcPct val="0"/>
        </a:spcAft>
        <a:defRPr sz="2000">
          <a:solidFill>
            <a:srgbClr val="4D4D4D"/>
          </a:solidFill>
          <a:latin typeface="+mn-lt"/>
          <a:ea typeface="+mn-ea"/>
          <a:cs typeface="+mn-cs"/>
          <a:sym typeface="Palatino" charset="0"/>
        </a:defRPr>
      </a:lvl4pPr>
      <a:lvl5pPr marL="2057400" indent="-228600" algn="l" rtl="0" eaLnBrk="0" fontAlgn="base" hangingPunct="0">
        <a:spcBef>
          <a:spcPct val="0"/>
        </a:spcBef>
        <a:spcAft>
          <a:spcPct val="0"/>
        </a:spcAft>
        <a:defRPr sz="2000">
          <a:solidFill>
            <a:srgbClr val="4D4D4D"/>
          </a:solidFill>
          <a:latin typeface="+mn-lt"/>
          <a:ea typeface="+mn-ea"/>
          <a:cs typeface="+mn-cs"/>
          <a:sym typeface="Palatino" charset="0"/>
        </a:defRPr>
      </a:lvl5pPr>
      <a:lvl6pPr marL="457200" algn="l" rtl="0" fontAlgn="base">
        <a:spcBef>
          <a:spcPct val="0"/>
        </a:spcBef>
        <a:spcAft>
          <a:spcPct val="0"/>
        </a:spcAft>
        <a:defRPr sz="2000">
          <a:solidFill>
            <a:srgbClr val="4D4D4D"/>
          </a:solidFill>
          <a:latin typeface="+mn-lt"/>
          <a:ea typeface="+mn-ea"/>
          <a:cs typeface="+mn-cs"/>
          <a:sym typeface="Palatino" pitchFamily="-112" charset="0"/>
        </a:defRPr>
      </a:lvl6pPr>
      <a:lvl7pPr marL="914400" algn="l" rtl="0" fontAlgn="base">
        <a:spcBef>
          <a:spcPct val="0"/>
        </a:spcBef>
        <a:spcAft>
          <a:spcPct val="0"/>
        </a:spcAft>
        <a:defRPr sz="2000">
          <a:solidFill>
            <a:srgbClr val="4D4D4D"/>
          </a:solidFill>
          <a:latin typeface="+mn-lt"/>
          <a:ea typeface="+mn-ea"/>
          <a:cs typeface="+mn-cs"/>
          <a:sym typeface="Palatino" pitchFamily="-112" charset="0"/>
        </a:defRPr>
      </a:lvl7pPr>
      <a:lvl8pPr marL="1371600" algn="l" rtl="0" fontAlgn="base">
        <a:spcBef>
          <a:spcPct val="0"/>
        </a:spcBef>
        <a:spcAft>
          <a:spcPct val="0"/>
        </a:spcAft>
        <a:defRPr sz="2000">
          <a:solidFill>
            <a:srgbClr val="4D4D4D"/>
          </a:solidFill>
          <a:latin typeface="+mn-lt"/>
          <a:ea typeface="+mn-ea"/>
          <a:cs typeface="+mn-cs"/>
          <a:sym typeface="Palatino" pitchFamily="-112" charset="0"/>
        </a:defRPr>
      </a:lvl8pPr>
      <a:lvl9pPr marL="1828800" algn="l" rtl="0" fontAlgn="base">
        <a:spcBef>
          <a:spcPct val="0"/>
        </a:spcBef>
        <a:spcAft>
          <a:spcPct val="0"/>
        </a:spcAft>
        <a:defRPr sz="2000">
          <a:solidFill>
            <a:srgbClr val="4D4D4D"/>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ransition xmlns:p14="http://schemas.microsoft.com/office/powerpoint/2010/main"/>
  <p:txStyles>
    <p:titleStyle>
      <a:lvl1pPr algn="l" rtl="0" eaLnBrk="0" fontAlgn="base" hangingPunct="0">
        <a:spcBef>
          <a:spcPct val="0"/>
        </a:spcBef>
        <a:spcAft>
          <a:spcPct val="0"/>
        </a:spcAft>
        <a:defRPr sz="4700">
          <a:solidFill>
            <a:srgbClr val="000000"/>
          </a:solidFill>
          <a:latin typeface="+mj-lt"/>
          <a:ea typeface="+mj-ea"/>
          <a:cs typeface="+mj-cs"/>
          <a:sym typeface="Copperplate" charset="0"/>
        </a:defRPr>
      </a:lvl1pPr>
      <a:lvl2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l" rtl="0" eaLnBrk="0" fontAlgn="base" hangingPunct="0">
        <a:spcBef>
          <a:spcPct val="0"/>
        </a:spcBef>
        <a:spcAft>
          <a:spcPct val="0"/>
        </a:spcAft>
        <a:defRPr sz="2000">
          <a:solidFill>
            <a:srgbClr val="4D4D4D"/>
          </a:solidFill>
          <a:latin typeface="+mn-lt"/>
          <a:ea typeface="+mn-ea"/>
          <a:cs typeface="+mn-cs"/>
          <a:sym typeface="Palatino" charset="0"/>
        </a:defRPr>
      </a:lvl1pPr>
      <a:lvl2pPr marL="742950" indent="-285750" algn="l" rtl="0" eaLnBrk="0" fontAlgn="base" hangingPunct="0">
        <a:spcBef>
          <a:spcPct val="0"/>
        </a:spcBef>
        <a:spcAft>
          <a:spcPct val="0"/>
        </a:spcAft>
        <a:defRPr sz="2000">
          <a:solidFill>
            <a:srgbClr val="4D4D4D"/>
          </a:solidFill>
          <a:latin typeface="+mn-lt"/>
          <a:ea typeface="+mn-ea"/>
          <a:cs typeface="+mn-cs"/>
          <a:sym typeface="Palatino" charset="0"/>
        </a:defRPr>
      </a:lvl2pPr>
      <a:lvl3pPr marL="1143000" indent="-228600" algn="l" rtl="0" eaLnBrk="0" fontAlgn="base" hangingPunct="0">
        <a:spcBef>
          <a:spcPct val="0"/>
        </a:spcBef>
        <a:spcAft>
          <a:spcPct val="0"/>
        </a:spcAft>
        <a:defRPr sz="2000">
          <a:solidFill>
            <a:srgbClr val="4D4D4D"/>
          </a:solidFill>
          <a:latin typeface="+mn-lt"/>
          <a:ea typeface="+mn-ea"/>
          <a:cs typeface="+mn-cs"/>
          <a:sym typeface="Palatino" charset="0"/>
        </a:defRPr>
      </a:lvl3pPr>
      <a:lvl4pPr marL="1600200" indent="-228600" algn="l" rtl="0" eaLnBrk="0" fontAlgn="base" hangingPunct="0">
        <a:spcBef>
          <a:spcPct val="0"/>
        </a:spcBef>
        <a:spcAft>
          <a:spcPct val="0"/>
        </a:spcAft>
        <a:defRPr sz="2000">
          <a:solidFill>
            <a:srgbClr val="4D4D4D"/>
          </a:solidFill>
          <a:latin typeface="+mn-lt"/>
          <a:ea typeface="+mn-ea"/>
          <a:cs typeface="+mn-cs"/>
          <a:sym typeface="Palatino" charset="0"/>
        </a:defRPr>
      </a:lvl4pPr>
      <a:lvl5pPr marL="2057400" indent="-228600" algn="l" rtl="0" eaLnBrk="0" fontAlgn="base" hangingPunct="0">
        <a:spcBef>
          <a:spcPct val="0"/>
        </a:spcBef>
        <a:spcAft>
          <a:spcPct val="0"/>
        </a:spcAft>
        <a:defRPr sz="2000">
          <a:solidFill>
            <a:srgbClr val="4D4D4D"/>
          </a:solidFill>
          <a:latin typeface="+mn-lt"/>
          <a:ea typeface="+mn-ea"/>
          <a:cs typeface="+mn-cs"/>
          <a:sym typeface="Palatino" charset="0"/>
        </a:defRPr>
      </a:lvl5pPr>
      <a:lvl6pPr marL="457200" algn="l" rtl="0" fontAlgn="base">
        <a:spcBef>
          <a:spcPct val="0"/>
        </a:spcBef>
        <a:spcAft>
          <a:spcPct val="0"/>
        </a:spcAft>
        <a:defRPr sz="2000">
          <a:solidFill>
            <a:srgbClr val="4D4D4D"/>
          </a:solidFill>
          <a:latin typeface="+mn-lt"/>
          <a:ea typeface="+mn-ea"/>
          <a:cs typeface="+mn-cs"/>
          <a:sym typeface="Palatino" pitchFamily="-112" charset="0"/>
        </a:defRPr>
      </a:lvl6pPr>
      <a:lvl7pPr marL="914400" algn="l" rtl="0" fontAlgn="base">
        <a:spcBef>
          <a:spcPct val="0"/>
        </a:spcBef>
        <a:spcAft>
          <a:spcPct val="0"/>
        </a:spcAft>
        <a:defRPr sz="2000">
          <a:solidFill>
            <a:srgbClr val="4D4D4D"/>
          </a:solidFill>
          <a:latin typeface="+mn-lt"/>
          <a:ea typeface="+mn-ea"/>
          <a:cs typeface="+mn-cs"/>
          <a:sym typeface="Palatino" pitchFamily="-112" charset="0"/>
        </a:defRPr>
      </a:lvl7pPr>
      <a:lvl8pPr marL="1371600" algn="l" rtl="0" fontAlgn="base">
        <a:spcBef>
          <a:spcPct val="0"/>
        </a:spcBef>
        <a:spcAft>
          <a:spcPct val="0"/>
        </a:spcAft>
        <a:defRPr sz="2000">
          <a:solidFill>
            <a:srgbClr val="4D4D4D"/>
          </a:solidFill>
          <a:latin typeface="+mn-lt"/>
          <a:ea typeface="+mn-ea"/>
          <a:cs typeface="+mn-cs"/>
          <a:sym typeface="Palatino" pitchFamily="-112" charset="0"/>
        </a:defRPr>
      </a:lvl8pPr>
      <a:lvl9pPr marL="1828800" algn="l" rtl="0" fontAlgn="base">
        <a:spcBef>
          <a:spcPct val="0"/>
        </a:spcBef>
        <a:spcAft>
          <a:spcPct val="0"/>
        </a:spcAft>
        <a:defRPr sz="2000">
          <a:solidFill>
            <a:srgbClr val="4D4D4D"/>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ransition xmlns:p14="http://schemas.microsoft.com/office/powerpoint/2010/main"/>
  <p:txStyles>
    <p:titleStyle>
      <a:lvl1pPr algn="l" rtl="0" eaLnBrk="0" fontAlgn="base" hangingPunct="0">
        <a:spcBef>
          <a:spcPct val="0"/>
        </a:spcBef>
        <a:spcAft>
          <a:spcPct val="0"/>
        </a:spcAft>
        <a:defRPr sz="4700">
          <a:solidFill>
            <a:srgbClr val="000000"/>
          </a:solidFill>
          <a:latin typeface="+mj-lt"/>
          <a:ea typeface="+mj-ea"/>
          <a:cs typeface="+mj-cs"/>
          <a:sym typeface="Copperplate" charset="0"/>
        </a:defRPr>
      </a:lvl1pPr>
      <a:lvl2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l" rtl="0" eaLnBrk="0" fontAlgn="base" hangingPunct="0">
        <a:spcBef>
          <a:spcPct val="0"/>
        </a:spcBef>
        <a:spcAft>
          <a:spcPct val="0"/>
        </a:spcAft>
        <a:defRPr sz="2000">
          <a:solidFill>
            <a:srgbClr val="4D4D4D"/>
          </a:solidFill>
          <a:latin typeface="+mn-lt"/>
          <a:ea typeface="+mn-ea"/>
          <a:cs typeface="+mn-cs"/>
          <a:sym typeface="Palatino" charset="0"/>
        </a:defRPr>
      </a:lvl1pPr>
      <a:lvl2pPr marL="742950" indent="-285750" algn="l" rtl="0" eaLnBrk="0" fontAlgn="base" hangingPunct="0">
        <a:spcBef>
          <a:spcPct val="0"/>
        </a:spcBef>
        <a:spcAft>
          <a:spcPct val="0"/>
        </a:spcAft>
        <a:defRPr sz="2000">
          <a:solidFill>
            <a:srgbClr val="4D4D4D"/>
          </a:solidFill>
          <a:latin typeface="+mn-lt"/>
          <a:ea typeface="+mn-ea"/>
          <a:cs typeface="+mn-cs"/>
          <a:sym typeface="Palatino" charset="0"/>
        </a:defRPr>
      </a:lvl2pPr>
      <a:lvl3pPr marL="1143000" indent="-228600" algn="l" rtl="0" eaLnBrk="0" fontAlgn="base" hangingPunct="0">
        <a:spcBef>
          <a:spcPct val="0"/>
        </a:spcBef>
        <a:spcAft>
          <a:spcPct val="0"/>
        </a:spcAft>
        <a:defRPr sz="2000">
          <a:solidFill>
            <a:srgbClr val="4D4D4D"/>
          </a:solidFill>
          <a:latin typeface="+mn-lt"/>
          <a:ea typeface="+mn-ea"/>
          <a:cs typeface="+mn-cs"/>
          <a:sym typeface="Palatino" charset="0"/>
        </a:defRPr>
      </a:lvl3pPr>
      <a:lvl4pPr marL="1600200" indent="-228600" algn="l" rtl="0" eaLnBrk="0" fontAlgn="base" hangingPunct="0">
        <a:spcBef>
          <a:spcPct val="0"/>
        </a:spcBef>
        <a:spcAft>
          <a:spcPct val="0"/>
        </a:spcAft>
        <a:defRPr sz="2000">
          <a:solidFill>
            <a:srgbClr val="4D4D4D"/>
          </a:solidFill>
          <a:latin typeface="+mn-lt"/>
          <a:ea typeface="+mn-ea"/>
          <a:cs typeface="+mn-cs"/>
          <a:sym typeface="Palatino" charset="0"/>
        </a:defRPr>
      </a:lvl4pPr>
      <a:lvl5pPr marL="2057400" indent="-228600" algn="l" rtl="0" eaLnBrk="0" fontAlgn="base" hangingPunct="0">
        <a:spcBef>
          <a:spcPct val="0"/>
        </a:spcBef>
        <a:spcAft>
          <a:spcPct val="0"/>
        </a:spcAft>
        <a:defRPr sz="2000">
          <a:solidFill>
            <a:srgbClr val="4D4D4D"/>
          </a:solidFill>
          <a:latin typeface="+mn-lt"/>
          <a:ea typeface="+mn-ea"/>
          <a:cs typeface="+mn-cs"/>
          <a:sym typeface="Palatino" charset="0"/>
        </a:defRPr>
      </a:lvl5pPr>
      <a:lvl6pPr marL="457200" algn="l" rtl="0" fontAlgn="base">
        <a:spcBef>
          <a:spcPct val="0"/>
        </a:spcBef>
        <a:spcAft>
          <a:spcPct val="0"/>
        </a:spcAft>
        <a:defRPr sz="2000">
          <a:solidFill>
            <a:srgbClr val="4D4D4D"/>
          </a:solidFill>
          <a:latin typeface="+mn-lt"/>
          <a:ea typeface="+mn-ea"/>
          <a:cs typeface="+mn-cs"/>
          <a:sym typeface="Palatino" pitchFamily="-112" charset="0"/>
        </a:defRPr>
      </a:lvl6pPr>
      <a:lvl7pPr marL="914400" algn="l" rtl="0" fontAlgn="base">
        <a:spcBef>
          <a:spcPct val="0"/>
        </a:spcBef>
        <a:spcAft>
          <a:spcPct val="0"/>
        </a:spcAft>
        <a:defRPr sz="2000">
          <a:solidFill>
            <a:srgbClr val="4D4D4D"/>
          </a:solidFill>
          <a:latin typeface="+mn-lt"/>
          <a:ea typeface="+mn-ea"/>
          <a:cs typeface="+mn-cs"/>
          <a:sym typeface="Palatino" pitchFamily="-112" charset="0"/>
        </a:defRPr>
      </a:lvl7pPr>
      <a:lvl8pPr marL="1371600" algn="l" rtl="0" fontAlgn="base">
        <a:spcBef>
          <a:spcPct val="0"/>
        </a:spcBef>
        <a:spcAft>
          <a:spcPct val="0"/>
        </a:spcAft>
        <a:defRPr sz="2000">
          <a:solidFill>
            <a:srgbClr val="4D4D4D"/>
          </a:solidFill>
          <a:latin typeface="+mn-lt"/>
          <a:ea typeface="+mn-ea"/>
          <a:cs typeface="+mn-cs"/>
          <a:sym typeface="Palatino" pitchFamily="-112" charset="0"/>
        </a:defRPr>
      </a:lvl8pPr>
      <a:lvl9pPr marL="1828800" algn="l" rtl="0" fontAlgn="base">
        <a:spcBef>
          <a:spcPct val="0"/>
        </a:spcBef>
        <a:spcAft>
          <a:spcPct val="0"/>
        </a:spcAft>
        <a:defRPr sz="2000">
          <a:solidFill>
            <a:srgbClr val="4D4D4D"/>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209922" name="Rectangle 1"/>
          <p:cNvSpPr>
            <a:spLocks noGrp="1" noChangeArrowheads="1"/>
          </p:cNvSpPr>
          <p:nvPr>
            <p:ph type="title"/>
          </p:nvPr>
        </p:nvSpPr>
        <p:spPr bwMode="auto">
          <a:xfrm>
            <a:off x="1270000" y="254000"/>
            <a:ext cx="10464800" cy="1714500"/>
          </a:xfrm>
          <a:prstGeom prst="rect">
            <a:avLst/>
          </a:prstGeom>
          <a:noFill/>
          <a:ln w="12700">
            <a:noFill/>
            <a:miter lim="800000"/>
            <a:headEnd/>
            <a:tailEnd/>
          </a:ln>
        </p:spPr>
        <p:txBody>
          <a:bodyPr vert="horz" wrap="square" lIns="50800" tIns="50800" rIns="50800" bIns="50800" numCol="1" anchor="b" anchorCtr="0" compatLnSpc="1">
            <a:prstTxWarp prst="textNoShape">
              <a:avLst/>
            </a:prstTxWarp>
          </a:bodyPr>
          <a:lstStyle/>
          <a:p>
            <a:pPr lvl="0"/>
            <a:r>
              <a:rPr lang="en-US">
                <a:sym typeface="Copperplate" charset="0"/>
              </a:rPr>
              <a:t>Click to edit Master title style</a:t>
            </a:r>
          </a:p>
        </p:txBody>
      </p:sp>
      <p:sp>
        <p:nvSpPr>
          <p:cNvPr id="209923" name="Rectangle 2"/>
          <p:cNvSpPr>
            <a:spLocks noGrp="1" noChangeArrowheads="1"/>
          </p:cNvSpPr>
          <p:nvPr>
            <p:ph type="body" idx="1"/>
          </p:nvPr>
        </p:nvSpPr>
        <p:spPr bwMode="auto">
          <a:xfrm>
            <a:off x="7772400" y="2616200"/>
            <a:ext cx="3962400" cy="62865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Palatino" charset="0"/>
              </a:rPr>
              <a:t>Click to edit Master text styles</a:t>
            </a:r>
          </a:p>
          <a:p>
            <a:pPr lvl="1"/>
            <a:r>
              <a:rPr lang="en-US">
                <a:sym typeface="Palatino" charset="0"/>
              </a:rPr>
              <a:t>Second level</a:t>
            </a:r>
          </a:p>
          <a:p>
            <a:pPr lvl="2"/>
            <a:r>
              <a:rPr lang="en-US">
                <a:sym typeface="Palatino" charset="0"/>
              </a:rPr>
              <a:t>Third level</a:t>
            </a:r>
          </a:p>
          <a:p>
            <a:pPr lvl="3"/>
            <a:r>
              <a:rPr lang="en-US">
                <a:sym typeface="Palatino" charset="0"/>
              </a:rPr>
              <a:t>Fourth level</a:t>
            </a:r>
          </a:p>
          <a:p>
            <a:pPr lvl="4"/>
            <a:r>
              <a:rPr lang="en-US">
                <a:sym typeface="Palatino" charset="0"/>
              </a:rPr>
              <a:t>Fifth level</a:t>
            </a:r>
          </a:p>
        </p:txBody>
      </p:sp>
      <p:sp>
        <p:nvSpPr>
          <p:cNvPr id="18435" name="Line 3"/>
          <p:cNvSpPr>
            <a:spLocks noChangeShapeType="1"/>
          </p:cNvSpPr>
          <p:nvPr/>
        </p:nvSpPr>
        <p:spPr bwMode="auto">
          <a:xfrm>
            <a:off x="1422400" y="2019300"/>
            <a:ext cx="10164763" cy="0"/>
          </a:xfrm>
          <a:prstGeom prst="line">
            <a:avLst/>
          </a:prstGeom>
          <a:noFill/>
          <a:ln w="12700" cap="flat">
            <a:solidFill>
              <a:srgbClr val="A5A59F"/>
            </a:solidFill>
            <a:prstDash val="solid"/>
            <a:miter lim="800000"/>
            <a:headEnd type="none" w="med" len="med"/>
            <a:tailEnd type="none" w="med" len="med"/>
          </a:ln>
          <a:effectLst>
            <a:outerShdw blurRad="12700" dist="12700" algn="ctr" rotWithShape="0">
              <a:schemeClr val="bg2">
                <a:alpha val="81999"/>
              </a:schemeClr>
            </a:outerShdw>
          </a:effectLst>
        </p:spPr>
        <p:txBody>
          <a:bodyPr lIns="0" tIns="0" rIns="0" bIns="0">
            <a:prstTxWarp prst="textNoShape">
              <a:avLst/>
            </a:prstTxWarp>
          </a:bodyPr>
          <a:lstStyle/>
          <a:p>
            <a:pPr>
              <a:defRPr/>
            </a:pPr>
            <a:endParaRPr lang="en-US">
              <a:latin typeface="Palatino" pitchFamily="-112" charset="0"/>
              <a:ea typeface="ヒラギノ明朝 ProN W3" pitchFamily="-112" charset="-128"/>
              <a:cs typeface="ヒラギノ明朝 ProN W3" pitchFamily="-112" charset="-128"/>
              <a:sym typeface="Palatino" pitchFamily="-112" charset="0"/>
            </a:endParaRP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xmlns:p14="http://schemas.microsoft.com/office/powerpoint/2010/main"/>
  <p:txStyles>
    <p:title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7921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1pPr>
      <a:lvl2pPr marL="12366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2pPr>
      <a:lvl3pPr marL="16811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3pPr>
      <a:lvl4pPr marL="21256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4pPr>
      <a:lvl5pPr marL="25701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5pPr>
      <a:lvl6pPr marL="30273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6pPr>
      <a:lvl7pPr marL="34845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7pPr>
      <a:lvl8pPr marL="39417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8pPr>
      <a:lvl9pPr marL="43989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bwMode="auto">
          <a:xfrm>
            <a:off x="1270000" y="2743200"/>
            <a:ext cx="10464800" cy="42672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ctr" anchorCtr="0" compatLnSpc="1">
            <a:prstTxWarp prst="textNoShape">
              <a:avLst/>
            </a:prstTxWarp>
          </a:bodyPr>
          <a:lstStyle/>
          <a:p>
            <a:pPr lvl="0"/>
            <a:r>
              <a:rPr lang="en-US">
                <a:sym typeface="Copperplate" pitchFamily="-112" charset="0"/>
              </a:rPr>
              <a:t>Click to edit Master title style</a:t>
            </a:r>
          </a:p>
        </p:txBody>
      </p:sp>
    </p:spTree>
  </p:cSld>
  <p:clrMap bg1="dk2" tx1="lt1" bg2="dk1"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ransition xmlns:p14="http://schemas.microsoft.com/office/powerpoint/2010/main"/>
  <p:txStyles>
    <p:titleStyle>
      <a:lvl1pPr algn="ctr" rtl="0" eaLnBrk="0" fontAlgn="base" hangingPunct="0">
        <a:spcBef>
          <a:spcPct val="0"/>
        </a:spcBef>
        <a:spcAft>
          <a:spcPct val="0"/>
        </a:spcAft>
        <a:defRPr sz="8000">
          <a:solidFill>
            <a:srgbClr val="DFDFDF"/>
          </a:solidFill>
          <a:latin typeface="+mj-lt"/>
          <a:ea typeface="+mj-ea"/>
          <a:cs typeface="+mj-cs"/>
          <a:sym typeface="Copperplate" charset="0"/>
        </a:defRPr>
      </a:lvl1pPr>
      <a:lvl2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8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Copperplate"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Copperplate"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Copperplate"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Copperplate"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Copperplate" charset="0"/>
        </a:defRPr>
      </a:lvl5pPr>
      <a:lvl6pPr marL="457200" algn="ctr" rtl="0" fontAlgn="base">
        <a:spcBef>
          <a:spcPct val="0"/>
        </a:spcBef>
        <a:spcAft>
          <a:spcPct val="0"/>
        </a:spcAft>
        <a:defRPr sz="3600">
          <a:solidFill>
            <a:schemeClr val="tx1"/>
          </a:solidFill>
          <a:latin typeface="+mn-lt"/>
          <a:ea typeface="+mn-ea"/>
          <a:cs typeface="+mn-cs"/>
          <a:sym typeface="Copperplate" pitchFamily="-112" charset="0"/>
        </a:defRPr>
      </a:lvl6pPr>
      <a:lvl7pPr marL="914400" algn="ctr" rtl="0" fontAlgn="base">
        <a:spcBef>
          <a:spcPct val="0"/>
        </a:spcBef>
        <a:spcAft>
          <a:spcPct val="0"/>
        </a:spcAft>
        <a:defRPr sz="3600">
          <a:solidFill>
            <a:schemeClr val="tx1"/>
          </a:solidFill>
          <a:latin typeface="+mn-lt"/>
          <a:ea typeface="+mn-ea"/>
          <a:cs typeface="+mn-cs"/>
          <a:sym typeface="Copperplate" pitchFamily="-112" charset="0"/>
        </a:defRPr>
      </a:lvl7pPr>
      <a:lvl8pPr marL="1371600" algn="ctr" rtl="0" fontAlgn="base">
        <a:spcBef>
          <a:spcPct val="0"/>
        </a:spcBef>
        <a:spcAft>
          <a:spcPct val="0"/>
        </a:spcAft>
        <a:defRPr sz="3600">
          <a:solidFill>
            <a:schemeClr val="tx1"/>
          </a:solidFill>
          <a:latin typeface="+mn-lt"/>
          <a:ea typeface="+mn-ea"/>
          <a:cs typeface="+mn-cs"/>
          <a:sym typeface="Copperplate" pitchFamily="-112" charset="0"/>
        </a:defRPr>
      </a:lvl8pPr>
      <a:lvl9pPr marL="1828800" algn="ctr" rtl="0" fontAlgn="base">
        <a:spcBef>
          <a:spcPct val="0"/>
        </a:spcBef>
        <a:spcAft>
          <a:spcPct val="0"/>
        </a:spcAft>
        <a:defRPr sz="3600">
          <a:solidFill>
            <a:schemeClr val="tx1"/>
          </a:solidFill>
          <a:latin typeface="+mn-lt"/>
          <a:ea typeface="+mn-ea"/>
          <a:cs typeface="+mn-cs"/>
          <a:sym typeface="Copperplate"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87042" name="Rectangle 1"/>
          <p:cNvSpPr>
            <a:spLocks noGrp="1" noChangeArrowheads="1"/>
          </p:cNvSpPr>
          <p:nvPr>
            <p:ph type="body" idx="1"/>
          </p:nvPr>
        </p:nvSpPr>
        <p:spPr bwMode="auto">
          <a:xfrm>
            <a:off x="1270000" y="787400"/>
            <a:ext cx="10464800" cy="81788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Palatino" charset="0"/>
              </a:rPr>
              <a:t>Click to edit Master text styles</a:t>
            </a:r>
          </a:p>
          <a:p>
            <a:pPr lvl="1"/>
            <a:r>
              <a:rPr lang="en-US">
                <a:sym typeface="Palatino" charset="0"/>
              </a:rPr>
              <a:t>Second level</a:t>
            </a:r>
          </a:p>
          <a:p>
            <a:pPr lvl="2"/>
            <a:r>
              <a:rPr lang="en-US">
                <a:sym typeface="Palatino" charset="0"/>
              </a:rPr>
              <a:t>Third level</a:t>
            </a:r>
          </a:p>
          <a:p>
            <a:pPr lvl="3"/>
            <a:r>
              <a:rPr lang="en-US">
                <a:sym typeface="Palatino" charset="0"/>
              </a:rPr>
              <a:t>Fourth level</a:t>
            </a:r>
          </a:p>
          <a:p>
            <a:pPr lvl="4"/>
            <a:r>
              <a:rPr lang="en-US">
                <a:sym typeface="Palatino" charset="0"/>
              </a:rPr>
              <a:t>Fifth level</a:t>
            </a:r>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ransition xmlns:p14="http://schemas.microsoft.com/office/powerpoint/2010/main"/>
  <p:txStyles>
    <p:title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838200" indent="-571500" algn="l" rtl="0" eaLnBrk="0" fontAlgn="base" hangingPunct="0">
        <a:spcBef>
          <a:spcPts val="4800"/>
        </a:spcBef>
        <a:spcAft>
          <a:spcPct val="0"/>
        </a:spcAft>
        <a:buSzPct val="100000"/>
        <a:buFont typeface="Palatino" charset="0"/>
        <a:buChar char="•"/>
        <a:defRPr sz="4200">
          <a:solidFill>
            <a:srgbClr val="404040"/>
          </a:solidFill>
          <a:latin typeface="+mn-lt"/>
          <a:ea typeface="+mn-ea"/>
          <a:cs typeface="+mn-cs"/>
          <a:sym typeface="Palatino" charset="0"/>
        </a:defRPr>
      </a:lvl1pPr>
      <a:lvl2pPr marL="1282700" indent="-571500" algn="l" rtl="0" eaLnBrk="0" fontAlgn="base" hangingPunct="0">
        <a:spcBef>
          <a:spcPts val="4800"/>
        </a:spcBef>
        <a:spcAft>
          <a:spcPct val="0"/>
        </a:spcAft>
        <a:buSzPct val="100000"/>
        <a:buFont typeface="Palatino" charset="0"/>
        <a:buChar char="•"/>
        <a:defRPr sz="4200">
          <a:solidFill>
            <a:srgbClr val="404040"/>
          </a:solidFill>
          <a:latin typeface="+mn-lt"/>
          <a:ea typeface="+mn-ea"/>
          <a:cs typeface="+mn-cs"/>
          <a:sym typeface="Palatino" charset="0"/>
        </a:defRPr>
      </a:lvl2pPr>
      <a:lvl3pPr marL="1727200" indent="-571500" algn="l" rtl="0" eaLnBrk="0" fontAlgn="base" hangingPunct="0">
        <a:spcBef>
          <a:spcPts val="4800"/>
        </a:spcBef>
        <a:spcAft>
          <a:spcPct val="0"/>
        </a:spcAft>
        <a:buSzPct val="100000"/>
        <a:buFont typeface="Palatino" charset="0"/>
        <a:buChar char="•"/>
        <a:defRPr sz="4200">
          <a:solidFill>
            <a:srgbClr val="404040"/>
          </a:solidFill>
          <a:latin typeface="+mn-lt"/>
          <a:ea typeface="+mn-ea"/>
          <a:cs typeface="+mn-cs"/>
          <a:sym typeface="Palatino" charset="0"/>
        </a:defRPr>
      </a:lvl3pPr>
      <a:lvl4pPr marL="2171700" indent="-571500" algn="l" rtl="0" eaLnBrk="0" fontAlgn="base" hangingPunct="0">
        <a:spcBef>
          <a:spcPts val="4800"/>
        </a:spcBef>
        <a:spcAft>
          <a:spcPct val="0"/>
        </a:spcAft>
        <a:buSzPct val="100000"/>
        <a:buFont typeface="Palatino" charset="0"/>
        <a:buChar char="•"/>
        <a:defRPr sz="4200">
          <a:solidFill>
            <a:srgbClr val="404040"/>
          </a:solidFill>
          <a:latin typeface="+mn-lt"/>
          <a:ea typeface="+mn-ea"/>
          <a:cs typeface="+mn-cs"/>
          <a:sym typeface="Palatino" charset="0"/>
        </a:defRPr>
      </a:lvl4pPr>
      <a:lvl5pPr marL="2616200" indent="-571500" algn="l" rtl="0" eaLnBrk="0" fontAlgn="base" hangingPunct="0">
        <a:spcBef>
          <a:spcPts val="4800"/>
        </a:spcBef>
        <a:spcAft>
          <a:spcPct val="0"/>
        </a:spcAft>
        <a:buSzPct val="100000"/>
        <a:buFont typeface="Palatino" charset="0"/>
        <a:buChar char="•"/>
        <a:defRPr sz="4200">
          <a:solidFill>
            <a:srgbClr val="404040"/>
          </a:solidFill>
          <a:latin typeface="+mn-lt"/>
          <a:ea typeface="+mn-ea"/>
          <a:cs typeface="+mn-cs"/>
          <a:sym typeface="Palatino" charset="0"/>
        </a:defRPr>
      </a:lvl5pPr>
      <a:lvl6pPr marL="3073400" indent="-571500" algn="l" rtl="0" fontAlgn="base">
        <a:spcBef>
          <a:spcPts val="4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6pPr>
      <a:lvl7pPr marL="3530600" indent="-571500" algn="l" rtl="0" fontAlgn="base">
        <a:spcBef>
          <a:spcPts val="4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7pPr>
      <a:lvl8pPr marL="3987800" indent="-571500" algn="l" rtl="0" fontAlgn="base">
        <a:spcBef>
          <a:spcPts val="4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8pPr>
      <a:lvl9pPr marL="4445000" indent="-571500" algn="l" rtl="0" fontAlgn="base">
        <a:spcBef>
          <a:spcPts val="4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ransition xmlns:p14="http://schemas.microsoft.com/office/powerpoint/2010/main"/>
  <p:txStyles>
    <p:title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889000" indent="-571500" algn="l" rtl="0" eaLnBrk="0" fontAlgn="base" hangingPunct="0">
        <a:spcBef>
          <a:spcPts val="1800"/>
        </a:spcBef>
        <a:spcAft>
          <a:spcPct val="0"/>
        </a:spcAft>
        <a:buSzPct val="100000"/>
        <a:buFont typeface="Palatino" charset="0"/>
        <a:buChar char="•"/>
        <a:defRPr sz="4200">
          <a:solidFill>
            <a:srgbClr val="404040"/>
          </a:solidFill>
          <a:latin typeface="+mn-lt"/>
          <a:ea typeface="+mn-ea"/>
          <a:cs typeface="+mn-cs"/>
          <a:sym typeface="Palatino" charset="0"/>
        </a:defRPr>
      </a:lvl1pPr>
      <a:lvl2pPr marL="1333500" indent="-571500" algn="l" rtl="0" eaLnBrk="0" fontAlgn="base" hangingPunct="0">
        <a:spcBef>
          <a:spcPts val="1800"/>
        </a:spcBef>
        <a:spcAft>
          <a:spcPct val="0"/>
        </a:spcAft>
        <a:buSzPct val="100000"/>
        <a:buFont typeface="Palatino" charset="0"/>
        <a:buChar char="•"/>
        <a:defRPr sz="4200">
          <a:solidFill>
            <a:srgbClr val="404040"/>
          </a:solidFill>
          <a:latin typeface="+mn-lt"/>
          <a:ea typeface="+mn-ea"/>
          <a:cs typeface="+mn-cs"/>
          <a:sym typeface="Palatino" charset="0"/>
        </a:defRPr>
      </a:lvl2pPr>
      <a:lvl3pPr marL="1778000" indent="-571500" algn="l" rtl="0" eaLnBrk="0" fontAlgn="base" hangingPunct="0">
        <a:spcBef>
          <a:spcPts val="1800"/>
        </a:spcBef>
        <a:spcAft>
          <a:spcPct val="0"/>
        </a:spcAft>
        <a:buSzPct val="100000"/>
        <a:buFont typeface="Palatino" charset="0"/>
        <a:buChar char="•"/>
        <a:defRPr sz="4200">
          <a:solidFill>
            <a:srgbClr val="404040"/>
          </a:solidFill>
          <a:latin typeface="+mn-lt"/>
          <a:ea typeface="+mn-ea"/>
          <a:cs typeface="+mn-cs"/>
          <a:sym typeface="Palatino" charset="0"/>
        </a:defRPr>
      </a:lvl3pPr>
      <a:lvl4pPr marL="2222500" indent="-571500" algn="l" rtl="0" eaLnBrk="0" fontAlgn="base" hangingPunct="0">
        <a:spcBef>
          <a:spcPts val="1800"/>
        </a:spcBef>
        <a:spcAft>
          <a:spcPct val="0"/>
        </a:spcAft>
        <a:buSzPct val="100000"/>
        <a:buFont typeface="Palatino" charset="0"/>
        <a:buChar char="•"/>
        <a:defRPr sz="4200">
          <a:solidFill>
            <a:srgbClr val="404040"/>
          </a:solidFill>
          <a:latin typeface="+mn-lt"/>
          <a:ea typeface="+mn-ea"/>
          <a:cs typeface="+mn-cs"/>
          <a:sym typeface="Palatino" charset="0"/>
        </a:defRPr>
      </a:lvl4pPr>
      <a:lvl5pPr marL="2667000" indent="-571500" algn="l" rtl="0" eaLnBrk="0" fontAlgn="base" hangingPunct="0">
        <a:spcBef>
          <a:spcPts val="1800"/>
        </a:spcBef>
        <a:spcAft>
          <a:spcPct val="0"/>
        </a:spcAft>
        <a:buSzPct val="100000"/>
        <a:buFont typeface="Palatino" charset="0"/>
        <a:buChar char="•"/>
        <a:defRPr sz="4200">
          <a:solidFill>
            <a:srgbClr val="404040"/>
          </a:solidFill>
          <a:latin typeface="+mn-lt"/>
          <a:ea typeface="+mn-ea"/>
          <a:cs typeface="+mn-cs"/>
          <a:sym typeface="Palatino" charset="0"/>
        </a:defRPr>
      </a:lvl5pPr>
      <a:lvl6pPr marL="3124200" indent="-571500" algn="l" rtl="0" fontAlgn="base">
        <a:spcBef>
          <a:spcPts val="1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6pPr>
      <a:lvl7pPr marL="3581400" indent="-571500" algn="l" rtl="0" fontAlgn="base">
        <a:spcBef>
          <a:spcPts val="1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7pPr>
      <a:lvl8pPr marL="4038600" indent="-571500" algn="l" rtl="0" fontAlgn="base">
        <a:spcBef>
          <a:spcPts val="1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8pPr>
      <a:lvl9pPr marL="4495800" indent="-571500" algn="l" rtl="0" fontAlgn="base">
        <a:spcBef>
          <a:spcPts val="1800"/>
        </a:spcBef>
        <a:spcAft>
          <a:spcPct val="0"/>
        </a:spcAft>
        <a:buSzPct val="100000"/>
        <a:buFont typeface="Palatino" pitchFamily="-112" charset="0"/>
        <a:buChar char="•"/>
        <a:defRPr sz="4200">
          <a:solidFill>
            <a:srgbClr val="404040"/>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bwMode="auto">
          <a:xfrm>
            <a:off x="6197600" y="1409700"/>
            <a:ext cx="5867400" cy="33020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b" anchorCtr="0" compatLnSpc="1">
            <a:prstTxWarp prst="textNoShape">
              <a:avLst/>
            </a:prstTxWarp>
          </a:bodyPr>
          <a:lstStyle/>
          <a:p>
            <a:pPr lvl="0"/>
            <a:r>
              <a:rPr lang="en-US">
                <a:sym typeface="Copperplate" pitchFamily="-112" charset="0"/>
              </a:rPr>
              <a:t>Click to edit Master title style</a:t>
            </a:r>
          </a:p>
        </p:txBody>
      </p:sp>
      <p:sp>
        <p:nvSpPr>
          <p:cNvPr id="10242" name="Rectangle 2"/>
          <p:cNvSpPr>
            <a:spLocks noGrp="1" noChangeArrowheads="1"/>
          </p:cNvSpPr>
          <p:nvPr>
            <p:ph type="body" idx="1"/>
          </p:nvPr>
        </p:nvSpPr>
        <p:spPr bwMode="auto">
          <a:xfrm>
            <a:off x="6197600" y="4787900"/>
            <a:ext cx="5867400" cy="33020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t" anchorCtr="0" compatLnSpc="1">
            <a:prstTxWarp prst="textNoShape">
              <a:avLst/>
            </a:prstTxWarp>
          </a:bodyPr>
          <a:lstStyle/>
          <a:p>
            <a:pPr lvl="0"/>
            <a:r>
              <a:rPr lang="en-US">
                <a:sym typeface="Copperplate" pitchFamily="-112" charset="0"/>
              </a:rPr>
              <a:t>Click to edit Master text styles</a:t>
            </a:r>
          </a:p>
          <a:p>
            <a:pPr lvl="1"/>
            <a:r>
              <a:rPr lang="en-US">
                <a:sym typeface="Copperplate" pitchFamily="-112" charset="0"/>
              </a:rPr>
              <a:t>Second level</a:t>
            </a:r>
          </a:p>
          <a:p>
            <a:pPr lvl="2"/>
            <a:r>
              <a:rPr lang="en-US">
                <a:sym typeface="Copperplate" pitchFamily="-112" charset="0"/>
              </a:rPr>
              <a:t>Third level</a:t>
            </a:r>
          </a:p>
          <a:p>
            <a:pPr lvl="3"/>
            <a:r>
              <a:rPr lang="en-US">
                <a:sym typeface="Copperplate" pitchFamily="-112" charset="0"/>
              </a:rPr>
              <a:t>Fourth level</a:t>
            </a:r>
          </a:p>
          <a:p>
            <a:pPr lvl="4"/>
            <a:r>
              <a:rPr lang="en-US">
                <a:sym typeface="Copperplate" pitchFamily="-112" charset="0"/>
              </a:rPr>
              <a:t>Fifth level</a:t>
            </a:r>
          </a:p>
        </p:txBody>
      </p:sp>
    </p:spTree>
  </p:cSld>
  <p:clrMap bg1="dk2" tx1="lt1" bg2="dk1"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ransition xmlns:p14="http://schemas.microsoft.com/office/powerpoint/2010/main"/>
  <p:txStyles>
    <p:titleStyle>
      <a:lvl1pPr algn="ctr" rtl="0" eaLnBrk="0" fontAlgn="base" hangingPunct="0">
        <a:spcBef>
          <a:spcPct val="0"/>
        </a:spcBef>
        <a:spcAft>
          <a:spcPct val="0"/>
        </a:spcAft>
        <a:defRPr sz="7000">
          <a:solidFill>
            <a:srgbClr val="DFDFDF"/>
          </a:solidFill>
          <a:latin typeface="+mj-lt"/>
          <a:ea typeface="+mj-ea"/>
          <a:cs typeface="+mj-cs"/>
          <a:sym typeface="Copperplate" charset="0"/>
        </a:defRPr>
      </a:lvl1pPr>
      <a:lvl2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Copperplate"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Copperplate"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Copperplate"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Copperplate"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Copperplate" charset="0"/>
        </a:defRPr>
      </a:lvl5pPr>
      <a:lvl6pPr marL="457200" algn="ctr" rtl="0" fontAlgn="base">
        <a:spcBef>
          <a:spcPct val="0"/>
        </a:spcBef>
        <a:spcAft>
          <a:spcPct val="0"/>
        </a:spcAft>
        <a:defRPr sz="3600">
          <a:solidFill>
            <a:schemeClr val="tx1"/>
          </a:solidFill>
          <a:latin typeface="+mn-lt"/>
          <a:ea typeface="+mn-ea"/>
          <a:cs typeface="+mn-cs"/>
          <a:sym typeface="Copperplate" pitchFamily="-112" charset="0"/>
        </a:defRPr>
      </a:lvl6pPr>
      <a:lvl7pPr marL="914400" algn="ctr" rtl="0" fontAlgn="base">
        <a:spcBef>
          <a:spcPct val="0"/>
        </a:spcBef>
        <a:spcAft>
          <a:spcPct val="0"/>
        </a:spcAft>
        <a:defRPr sz="3600">
          <a:solidFill>
            <a:schemeClr val="tx1"/>
          </a:solidFill>
          <a:latin typeface="+mn-lt"/>
          <a:ea typeface="+mn-ea"/>
          <a:cs typeface="+mn-cs"/>
          <a:sym typeface="Copperplate" pitchFamily="-112" charset="0"/>
        </a:defRPr>
      </a:lvl7pPr>
      <a:lvl8pPr marL="1371600" algn="ctr" rtl="0" fontAlgn="base">
        <a:spcBef>
          <a:spcPct val="0"/>
        </a:spcBef>
        <a:spcAft>
          <a:spcPct val="0"/>
        </a:spcAft>
        <a:defRPr sz="3600">
          <a:solidFill>
            <a:schemeClr val="tx1"/>
          </a:solidFill>
          <a:latin typeface="+mn-lt"/>
          <a:ea typeface="+mn-ea"/>
          <a:cs typeface="+mn-cs"/>
          <a:sym typeface="Copperplate" pitchFamily="-112" charset="0"/>
        </a:defRPr>
      </a:lvl8pPr>
      <a:lvl9pPr marL="1828800" algn="ctr" rtl="0" fontAlgn="base">
        <a:spcBef>
          <a:spcPct val="0"/>
        </a:spcBef>
        <a:spcAft>
          <a:spcPct val="0"/>
        </a:spcAft>
        <a:defRPr sz="3600">
          <a:solidFill>
            <a:schemeClr val="tx1"/>
          </a:solidFill>
          <a:latin typeface="+mn-lt"/>
          <a:ea typeface="+mn-ea"/>
          <a:cs typeface="+mn-cs"/>
          <a:sym typeface="Copperplate"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bwMode="auto">
          <a:xfrm>
            <a:off x="635000" y="1409700"/>
            <a:ext cx="5867400" cy="33020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b" anchorCtr="0" compatLnSpc="1">
            <a:prstTxWarp prst="textNoShape">
              <a:avLst/>
            </a:prstTxWarp>
          </a:bodyPr>
          <a:lstStyle/>
          <a:p>
            <a:pPr lvl="0"/>
            <a:r>
              <a:rPr lang="en-US">
                <a:sym typeface="Copperplate" pitchFamily="-112" charset="0"/>
              </a:rPr>
              <a:t>Click to edit Master title style</a:t>
            </a:r>
          </a:p>
        </p:txBody>
      </p:sp>
      <p:sp>
        <p:nvSpPr>
          <p:cNvPr id="11266" name="Rectangle 2"/>
          <p:cNvSpPr>
            <a:spLocks noGrp="1" noChangeArrowheads="1"/>
          </p:cNvSpPr>
          <p:nvPr>
            <p:ph type="body" idx="1"/>
          </p:nvPr>
        </p:nvSpPr>
        <p:spPr bwMode="auto">
          <a:xfrm>
            <a:off x="635000" y="4787900"/>
            <a:ext cx="5867400" cy="33020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t" anchorCtr="0" compatLnSpc="1">
            <a:prstTxWarp prst="textNoShape">
              <a:avLst/>
            </a:prstTxWarp>
          </a:bodyPr>
          <a:lstStyle/>
          <a:p>
            <a:pPr lvl="0"/>
            <a:r>
              <a:rPr lang="en-US">
                <a:sym typeface="Copperplate" pitchFamily="-112" charset="0"/>
              </a:rPr>
              <a:t>Click to edit Master text styles</a:t>
            </a:r>
          </a:p>
          <a:p>
            <a:pPr lvl="1"/>
            <a:r>
              <a:rPr lang="en-US">
                <a:sym typeface="Copperplate" pitchFamily="-112" charset="0"/>
              </a:rPr>
              <a:t>Second level</a:t>
            </a:r>
          </a:p>
          <a:p>
            <a:pPr lvl="2"/>
            <a:r>
              <a:rPr lang="en-US">
                <a:sym typeface="Copperplate" pitchFamily="-112" charset="0"/>
              </a:rPr>
              <a:t>Third level</a:t>
            </a:r>
          </a:p>
          <a:p>
            <a:pPr lvl="3"/>
            <a:r>
              <a:rPr lang="en-US">
                <a:sym typeface="Copperplate" pitchFamily="-112" charset="0"/>
              </a:rPr>
              <a:t>Fourth level</a:t>
            </a:r>
          </a:p>
          <a:p>
            <a:pPr lvl="4"/>
            <a:r>
              <a:rPr lang="en-US">
                <a:sym typeface="Copperplate" pitchFamily="-112" charset="0"/>
              </a:rPr>
              <a:t>Fifth level</a:t>
            </a:r>
          </a:p>
        </p:txBody>
      </p:sp>
    </p:spTree>
  </p:cSld>
  <p:clrMap bg1="dk2" tx1="lt1" bg2="dk1" tx2="lt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ransition xmlns:p14="http://schemas.microsoft.com/office/powerpoint/2010/main"/>
  <p:txStyles>
    <p:titleStyle>
      <a:lvl1pPr algn="ctr" rtl="0" eaLnBrk="0" fontAlgn="base" hangingPunct="0">
        <a:spcBef>
          <a:spcPct val="0"/>
        </a:spcBef>
        <a:spcAft>
          <a:spcPct val="0"/>
        </a:spcAft>
        <a:defRPr sz="7000">
          <a:solidFill>
            <a:srgbClr val="DFDFDF"/>
          </a:solidFill>
          <a:latin typeface="+mj-lt"/>
          <a:ea typeface="+mj-ea"/>
          <a:cs typeface="+mj-cs"/>
          <a:sym typeface="Copperplate" charset="0"/>
        </a:defRPr>
      </a:lvl1pPr>
      <a:lvl2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7000">
          <a:solidFill>
            <a:srgbClr val="DFDFDF"/>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Copperplate"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Copperplate"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Copperplate"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Copperplate"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Copperplate" charset="0"/>
        </a:defRPr>
      </a:lvl5pPr>
      <a:lvl6pPr marL="457200" algn="ctr" rtl="0" fontAlgn="base">
        <a:spcBef>
          <a:spcPct val="0"/>
        </a:spcBef>
        <a:spcAft>
          <a:spcPct val="0"/>
        </a:spcAft>
        <a:defRPr sz="3600">
          <a:solidFill>
            <a:schemeClr val="tx1"/>
          </a:solidFill>
          <a:latin typeface="+mn-lt"/>
          <a:ea typeface="+mn-ea"/>
          <a:cs typeface="+mn-cs"/>
          <a:sym typeface="Copperplate" pitchFamily="-112" charset="0"/>
        </a:defRPr>
      </a:lvl6pPr>
      <a:lvl7pPr marL="914400" algn="ctr" rtl="0" fontAlgn="base">
        <a:spcBef>
          <a:spcPct val="0"/>
        </a:spcBef>
        <a:spcAft>
          <a:spcPct val="0"/>
        </a:spcAft>
        <a:defRPr sz="3600">
          <a:solidFill>
            <a:schemeClr val="tx1"/>
          </a:solidFill>
          <a:latin typeface="+mn-lt"/>
          <a:ea typeface="+mn-ea"/>
          <a:cs typeface="+mn-cs"/>
          <a:sym typeface="Copperplate" pitchFamily="-112" charset="0"/>
        </a:defRPr>
      </a:lvl7pPr>
      <a:lvl8pPr marL="1371600" algn="ctr" rtl="0" fontAlgn="base">
        <a:spcBef>
          <a:spcPct val="0"/>
        </a:spcBef>
        <a:spcAft>
          <a:spcPct val="0"/>
        </a:spcAft>
        <a:defRPr sz="3600">
          <a:solidFill>
            <a:schemeClr val="tx1"/>
          </a:solidFill>
          <a:latin typeface="+mn-lt"/>
          <a:ea typeface="+mn-ea"/>
          <a:cs typeface="+mn-cs"/>
          <a:sym typeface="Copperplate" pitchFamily="-112" charset="0"/>
        </a:defRPr>
      </a:lvl8pPr>
      <a:lvl9pPr marL="1828800" algn="ctr" rtl="0" fontAlgn="base">
        <a:spcBef>
          <a:spcPct val="0"/>
        </a:spcBef>
        <a:spcAft>
          <a:spcPct val="0"/>
        </a:spcAft>
        <a:defRPr sz="3600">
          <a:solidFill>
            <a:schemeClr val="tx1"/>
          </a:solidFill>
          <a:latin typeface="+mn-lt"/>
          <a:ea typeface="+mn-ea"/>
          <a:cs typeface="+mn-cs"/>
          <a:sym typeface="Copperplate"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136194" name="Rectangle 1"/>
          <p:cNvSpPr>
            <a:spLocks noGrp="1" noChangeArrowheads="1"/>
          </p:cNvSpPr>
          <p:nvPr>
            <p:ph type="title"/>
          </p:nvPr>
        </p:nvSpPr>
        <p:spPr bwMode="auto">
          <a:xfrm>
            <a:off x="1270000" y="254000"/>
            <a:ext cx="10464800" cy="1714500"/>
          </a:xfrm>
          <a:prstGeom prst="rect">
            <a:avLst/>
          </a:prstGeom>
          <a:noFill/>
          <a:ln w="12700">
            <a:noFill/>
            <a:miter lim="800000"/>
            <a:headEnd/>
            <a:tailEnd/>
          </a:ln>
        </p:spPr>
        <p:txBody>
          <a:bodyPr vert="horz" wrap="square" lIns="50800" tIns="50800" rIns="50800" bIns="50800" numCol="1" anchor="b" anchorCtr="0" compatLnSpc="1">
            <a:prstTxWarp prst="textNoShape">
              <a:avLst/>
            </a:prstTxWarp>
          </a:bodyPr>
          <a:lstStyle/>
          <a:p>
            <a:pPr lvl="0"/>
            <a:r>
              <a:rPr lang="en-US">
                <a:sym typeface="Copperplate" charset="0"/>
              </a:rPr>
              <a:t>Click to edit Master title style</a:t>
            </a:r>
          </a:p>
        </p:txBody>
      </p:sp>
      <p:sp>
        <p:nvSpPr>
          <p:cNvPr id="136195" name="Rectangle 2"/>
          <p:cNvSpPr>
            <a:spLocks noGrp="1" noChangeArrowheads="1"/>
          </p:cNvSpPr>
          <p:nvPr>
            <p:ph type="body" idx="1"/>
          </p:nvPr>
        </p:nvSpPr>
        <p:spPr bwMode="auto">
          <a:xfrm>
            <a:off x="1270000" y="2616200"/>
            <a:ext cx="5041900" cy="62865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Palatino" charset="0"/>
              </a:rPr>
              <a:t>Click to edit Master text styles</a:t>
            </a:r>
          </a:p>
          <a:p>
            <a:pPr lvl="1"/>
            <a:r>
              <a:rPr lang="en-US">
                <a:sym typeface="Palatino" charset="0"/>
              </a:rPr>
              <a:t>Second level</a:t>
            </a:r>
          </a:p>
          <a:p>
            <a:pPr lvl="2"/>
            <a:r>
              <a:rPr lang="en-US">
                <a:sym typeface="Palatino" charset="0"/>
              </a:rPr>
              <a:t>Third level</a:t>
            </a:r>
          </a:p>
          <a:p>
            <a:pPr lvl="3"/>
            <a:r>
              <a:rPr lang="en-US">
                <a:sym typeface="Palatino" charset="0"/>
              </a:rPr>
              <a:t>Fourth level</a:t>
            </a:r>
          </a:p>
          <a:p>
            <a:pPr lvl="4"/>
            <a:r>
              <a:rPr lang="en-US">
                <a:sym typeface="Palatino" charset="0"/>
              </a:rPr>
              <a:t>Fifth level</a:t>
            </a:r>
          </a:p>
        </p:txBody>
      </p:sp>
      <p:sp>
        <p:nvSpPr>
          <p:cNvPr id="12291" name="Line 3"/>
          <p:cNvSpPr>
            <a:spLocks noChangeShapeType="1"/>
          </p:cNvSpPr>
          <p:nvPr/>
        </p:nvSpPr>
        <p:spPr bwMode="auto">
          <a:xfrm>
            <a:off x="1422400" y="2019300"/>
            <a:ext cx="10164763" cy="0"/>
          </a:xfrm>
          <a:prstGeom prst="line">
            <a:avLst/>
          </a:prstGeom>
          <a:noFill/>
          <a:ln w="12700" cap="flat">
            <a:solidFill>
              <a:srgbClr val="A5A59F"/>
            </a:solidFill>
            <a:prstDash val="solid"/>
            <a:miter lim="800000"/>
            <a:headEnd type="none" w="med" len="med"/>
            <a:tailEnd type="none" w="med" len="med"/>
          </a:ln>
          <a:effectLst>
            <a:outerShdw blurRad="12700" dist="12700" algn="ctr" rotWithShape="0">
              <a:schemeClr val="bg2">
                <a:alpha val="81999"/>
              </a:schemeClr>
            </a:outerShdw>
          </a:effectLst>
        </p:spPr>
        <p:txBody>
          <a:bodyPr lIns="0" tIns="0" rIns="0" bIns="0">
            <a:prstTxWarp prst="textNoShape">
              <a:avLst/>
            </a:prstTxWarp>
          </a:bodyPr>
          <a:lstStyle/>
          <a:p>
            <a:pPr>
              <a:defRPr/>
            </a:pPr>
            <a:endParaRPr lang="en-US">
              <a:latin typeface="Palatino" pitchFamily="-112" charset="0"/>
              <a:ea typeface="ヒラギノ明朝 ProN W3" pitchFamily="-112" charset="-128"/>
              <a:cs typeface="ヒラギノ明朝 ProN W3" pitchFamily="-112" charset="-128"/>
              <a:sym typeface="Palatino" pitchFamily="-112" charset="0"/>
            </a:endParaRPr>
          </a:p>
        </p:txBody>
      </p:sp>
    </p:spTree>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ransition xmlns:p14="http://schemas.microsoft.com/office/powerpoint/2010/main"/>
  <p:txStyles>
    <p:title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7921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1pPr>
      <a:lvl2pPr marL="12366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2pPr>
      <a:lvl3pPr marL="16811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3pPr>
      <a:lvl4pPr marL="21256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4pPr>
      <a:lvl5pPr marL="2570163" indent="-525463" algn="l" rtl="0" eaLnBrk="0" fontAlgn="base" hangingPunct="0">
        <a:spcBef>
          <a:spcPts val="3000"/>
        </a:spcBef>
        <a:spcAft>
          <a:spcPct val="0"/>
        </a:spcAft>
        <a:buSzPct val="100000"/>
        <a:buFont typeface="Palatino" charset="0"/>
        <a:buChar char="•"/>
        <a:defRPr sz="3600">
          <a:solidFill>
            <a:srgbClr val="404040"/>
          </a:solidFill>
          <a:latin typeface="+mn-lt"/>
          <a:ea typeface="+mn-ea"/>
          <a:cs typeface="+mn-cs"/>
          <a:sym typeface="Palatino" charset="0"/>
        </a:defRPr>
      </a:lvl5pPr>
      <a:lvl6pPr marL="30273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6pPr>
      <a:lvl7pPr marL="34845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7pPr>
      <a:lvl8pPr marL="39417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8pPr>
      <a:lvl9pPr marL="4398963" indent="-525463" algn="l" rtl="0" fontAlgn="base">
        <a:spcBef>
          <a:spcPts val="3000"/>
        </a:spcBef>
        <a:spcAft>
          <a:spcPct val="0"/>
        </a:spcAft>
        <a:buSzPct val="100000"/>
        <a:buFont typeface="Palatino" pitchFamily="-112" charset="0"/>
        <a:buChar char="•"/>
        <a:defRPr sz="3600">
          <a:solidFill>
            <a:srgbClr val="404040"/>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148482" name="Rectangle 1"/>
          <p:cNvSpPr>
            <a:spLocks noGrp="1" noChangeArrowheads="1"/>
          </p:cNvSpPr>
          <p:nvPr>
            <p:ph type="title"/>
          </p:nvPr>
        </p:nvSpPr>
        <p:spPr bwMode="auto">
          <a:xfrm>
            <a:off x="800100" y="7797800"/>
            <a:ext cx="6350000" cy="1638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a:sym typeface="Copperplate" charset="0"/>
              </a:rPr>
              <a:t>Click to edit Master title style</a:t>
            </a:r>
          </a:p>
        </p:txBody>
      </p:sp>
      <p:sp>
        <p:nvSpPr>
          <p:cNvPr id="148483" name="Rectangle 2"/>
          <p:cNvSpPr>
            <a:spLocks noGrp="1" noChangeArrowheads="1"/>
          </p:cNvSpPr>
          <p:nvPr>
            <p:ph type="body" idx="1"/>
          </p:nvPr>
        </p:nvSpPr>
        <p:spPr bwMode="auto">
          <a:xfrm>
            <a:off x="7759700" y="7797800"/>
            <a:ext cx="5041900" cy="1638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a:sym typeface="Palatino" charset="0"/>
              </a:rPr>
              <a:t>Click to edit Master text styles</a:t>
            </a:r>
          </a:p>
          <a:p>
            <a:pPr lvl="1"/>
            <a:r>
              <a:rPr lang="en-US">
                <a:sym typeface="Palatino" charset="0"/>
              </a:rPr>
              <a:t>Second level</a:t>
            </a:r>
          </a:p>
          <a:p>
            <a:pPr lvl="2"/>
            <a:r>
              <a:rPr lang="en-US">
                <a:sym typeface="Palatino" charset="0"/>
              </a:rPr>
              <a:t>Third level</a:t>
            </a:r>
          </a:p>
          <a:p>
            <a:pPr lvl="3"/>
            <a:r>
              <a:rPr lang="en-US">
                <a:sym typeface="Palatino" charset="0"/>
              </a:rPr>
              <a:t>Fourth level</a:t>
            </a:r>
          </a:p>
          <a:p>
            <a:pPr lvl="4"/>
            <a:r>
              <a:rPr lang="en-US">
                <a:sym typeface="Palatino" charset="0"/>
              </a:rPr>
              <a:t>Fifth level</a:t>
            </a:r>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ransition xmlns:p14="http://schemas.microsoft.com/office/powerpoint/2010/main"/>
  <p:txStyles>
    <p:titleStyle>
      <a:lvl1pPr algn="l" rtl="0" eaLnBrk="0" fontAlgn="base" hangingPunct="0">
        <a:spcBef>
          <a:spcPct val="0"/>
        </a:spcBef>
        <a:spcAft>
          <a:spcPct val="0"/>
        </a:spcAft>
        <a:defRPr sz="4700">
          <a:solidFill>
            <a:srgbClr val="000000"/>
          </a:solidFill>
          <a:latin typeface="+mj-lt"/>
          <a:ea typeface="+mj-ea"/>
          <a:cs typeface="+mj-cs"/>
          <a:sym typeface="Copperplate" charset="0"/>
        </a:defRPr>
      </a:lvl1pPr>
      <a:lvl2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l" rtl="0" eaLnBrk="0" fontAlgn="base" hangingPunct="0">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l" rtl="0" fontAlgn="base">
        <a:spcBef>
          <a:spcPct val="0"/>
        </a:spcBef>
        <a:spcAft>
          <a:spcPct val="0"/>
        </a:spcAft>
        <a:defRPr sz="47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l" rtl="0" eaLnBrk="0" fontAlgn="base" hangingPunct="0">
        <a:spcBef>
          <a:spcPct val="0"/>
        </a:spcBef>
        <a:spcAft>
          <a:spcPct val="0"/>
        </a:spcAft>
        <a:defRPr sz="2000">
          <a:solidFill>
            <a:srgbClr val="4D4D4D"/>
          </a:solidFill>
          <a:latin typeface="+mn-lt"/>
          <a:ea typeface="+mn-ea"/>
          <a:cs typeface="+mn-cs"/>
          <a:sym typeface="Palatino" charset="0"/>
        </a:defRPr>
      </a:lvl1pPr>
      <a:lvl2pPr marL="742950" indent="-285750" algn="l" rtl="0" eaLnBrk="0" fontAlgn="base" hangingPunct="0">
        <a:spcBef>
          <a:spcPct val="0"/>
        </a:spcBef>
        <a:spcAft>
          <a:spcPct val="0"/>
        </a:spcAft>
        <a:defRPr sz="2000">
          <a:solidFill>
            <a:srgbClr val="4D4D4D"/>
          </a:solidFill>
          <a:latin typeface="+mn-lt"/>
          <a:ea typeface="+mn-ea"/>
          <a:cs typeface="+mn-cs"/>
          <a:sym typeface="Palatino" charset="0"/>
        </a:defRPr>
      </a:lvl2pPr>
      <a:lvl3pPr marL="1143000" indent="-228600" algn="l" rtl="0" eaLnBrk="0" fontAlgn="base" hangingPunct="0">
        <a:spcBef>
          <a:spcPct val="0"/>
        </a:spcBef>
        <a:spcAft>
          <a:spcPct val="0"/>
        </a:spcAft>
        <a:defRPr sz="2000">
          <a:solidFill>
            <a:srgbClr val="4D4D4D"/>
          </a:solidFill>
          <a:latin typeface="+mn-lt"/>
          <a:ea typeface="+mn-ea"/>
          <a:cs typeface="+mn-cs"/>
          <a:sym typeface="Palatino" charset="0"/>
        </a:defRPr>
      </a:lvl3pPr>
      <a:lvl4pPr marL="1600200" indent="-228600" algn="l" rtl="0" eaLnBrk="0" fontAlgn="base" hangingPunct="0">
        <a:spcBef>
          <a:spcPct val="0"/>
        </a:spcBef>
        <a:spcAft>
          <a:spcPct val="0"/>
        </a:spcAft>
        <a:defRPr sz="2000">
          <a:solidFill>
            <a:srgbClr val="4D4D4D"/>
          </a:solidFill>
          <a:latin typeface="+mn-lt"/>
          <a:ea typeface="+mn-ea"/>
          <a:cs typeface="+mn-cs"/>
          <a:sym typeface="Palatino" charset="0"/>
        </a:defRPr>
      </a:lvl4pPr>
      <a:lvl5pPr marL="2057400" indent="-228600" algn="l" rtl="0" eaLnBrk="0" fontAlgn="base" hangingPunct="0">
        <a:spcBef>
          <a:spcPct val="0"/>
        </a:spcBef>
        <a:spcAft>
          <a:spcPct val="0"/>
        </a:spcAft>
        <a:defRPr sz="2000">
          <a:solidFill>
            <a:srgbClr val="4D4D4D"/>
          </a:solidFill>
          <a:latin typeface="+mn-lt"/>
          <a:ea typeface="+mn-ea"/>
          <a:cs typeface="+mn-cs"/>
          <a:sym typeface="Palatino" charset="0"/>
        </a:defRPr>
      </a:lvl5pPr>
      <a:lvl6pPr marL="457200" algn="l" rtl="0" fontAlgn="base">
        <a:spcBef>
          <a:spcPct val="0"/>
        </a:spcBef>
        <a:spcAft>
          <a:spcPct val="0"/>
        </a:spcAft>
        <a:defRPr sz="2000">
          <a:solidFill>
            <a:srgbClr val="4D4D4D"/>
          </a:solidFill>
          <a:latin typeface="+mn-lt"/>
          <a:ea typeface="+mn-ea"/>
          <a:cs typeface="+mn-cs"/>
          <a:sym typeface="Palatino" pitchFamily="-112" charset="0"/>
        </a:defRPr>
      </a:lvl6pPr>
      <a:lvl7pPr marL="914400" algn="l" rtl="0" fontAlgn="base">
        <a:spcBef>
          <a:spcPct val="0"/>
        </a:spcBef>
        <a:spcAft>
          <a:spcPct val="0"/>
        </a:spcAft>
        <a:defRPr sz="2000">
          <a:solidFill>
            <a:srgbClr val="4D4D4D"/>
          </a:solidFill>
          <a:latin typeface="+mn-lt"/>
          <a:ea typeface="+mn-ea"/>
          <a:cs typeface="+mn-cs"/>
          <a:sym typeface="Palatino" pitchFamily="-112" charset="0"/>
        </a:defRPr>
      </a:lvl7pPr>
      <a:lvl8pPr marL="1371600" algn="l" rtl="0" fontAlgn="base">
        <a:spcBef>
          <a:spcPct val="0"/>
        </a:spcBef>
        <a:spcAft>
          <a:spcPct val="0"/>
        </a:spcAft>
        <a:defRPr sz="2000">
          <a:solidFill>
            <a:srgbClr val="4D4D4D"/>
          </a:solidFill>
          <a:latin typeface="+mn-lt"/>
          <a:ea typeface="+mn-ea"/>
          <a:cs typeface="+mn-cs"/>
          <a:sym typeface="Palatino" pitchFamily="-112" charset="0"/>
        </a:defRPr>
      </a:lvl8pPr>
      <a:lvl9pPr marL="1828800" algn="l" rtl="0" fontAlgn="base">
        <a:spcBef>
          <a:spcPct val="0"/>
        </a:spcBef>
        <a:spcAft>
          <a:spcPct val="0"/>
        </a:spcAft>
        <a:defRPr sz="2000">
          <a:solidFill>
            <a:srgbClr val="4D4D4D"/>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accent5">
            <a:lumMod val="10000"/>
          </a:schemeClr>
        </a:solidFill>
        <a:effectLst/>
      </p:bgPr>
    </p:bg>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bwMode="auto">
          <a:xfrm>
            <a:off x="7200900" y="698500"/>
            <a:ext cx="5689600" cy="1638300"/>
          </a:xfrm>
          <a:prstGeom prst="rect">
            <a:avLst/>
          </a:prstGeom>
          <a:noFill/>
          <a:ln w="12700">
            <a:noFill/>
            <a:miter lim="800000"/>
            <a:headEnd/>
            <a:tailEnd/>
          </a:ln>
          <a:effectLst>
            <a:outerShdw blurRad="12700" dist="12699" dir="5400000" algn="ctr" rotWithShape="0">
              <a:schemeClr val="bg2">
                <a:alpha val="74998"/>
              </a:schemeClr>
            </a:outerShdw>
          </a:effectLst>
        </p:spPr>
        <p:txBody>
          <a:bodyPr vert="horz" wrap="square" lIns="50800" tIns="50800" rIns="50800" bIns="50800" numCol="1" anchor="t" anchorCtr="0" compatLnSpc="1">
            <a:prstTxWarp prst="textNoShape">
              <a:avLst/>
            </a:prstTxWarp>
          </a:bodyPr>
          <a:lstStyle/>
          <a:p>
            <a:pPr lvl="0"/>
            <a:r>
              <a:rPr lang="en-US">
                <a:sym typeface="Copperplate" pitchFamily="-112" charset="0"/>
              </a:rPr>
              <a:t>Click to edit Master title style</a:t>
            </a:r>
          </a:p>
        </p:txBody>
      </p:sp>
      <p:sp>
        <p:nvSpPr>
          <p:cNvPr id="160771" name="Rectangle 2"/>
          <p:cNvSpPr>
            <a:spLocks noGrp="1" noChangeArrowheads="1"/>
          </p:cNvSpPr>
          <p:nvPr>
            <p:ph type="body" idx="1"/>
          </p:nvPr>
        </p:nvSpPr>
        <p:spPr bwMode="auto">
          <a:xfrm>
            <a:off x="7200900" y="7467600"/>
            <a:ext cx="5689600" cy="1638300"/>
          </a:xfrm>
          <a:prstGeom prst="rect">
            <a:avLst/>
          </a:prstGeom>
          <a:noFill/>
          <a:ln w="12700">
            <a:noFill/>
            <a:miter lim="800000"/>
            <a:headEnd/>
            <a:tailEnd/>
          </a:ln>
        </p:spPr>
        <p:txBody>
          <a:bodyPr vert="horz" wrap="square" lIns="50800" tIns="50800" rIns="50800" bIns="50800" numCol="1" anchor="b" anchorCtr="0" compatLnSpc="1">
            <a:prstTxWarp prst="textNoShape">
              <a:avLst/>
            </a:prstTxWarp>
          </a:bodyPr>
          <a:lstStyle/>
          <a:p>
            <a:pPr lvl="0"/>
            <a:r>
              <a:rPr lang="en-US">
                <a:sym typeface="Palatino" charset="0"/>
              </a:rPr>
              <a:t>Click to edit Master text styles</a:t>
            </a:r>
          </a:p>
          <a:p>
            <a:pPr lvl="1"/>
            <a:r>
              <a:rPr lang="en-US">
                <a:sym typeface="Palatino" charset="0"/>
              </a:rPr>
              <a:t>Second level</a:t>
            </a:r>
          </a:p>
          <a:p>
            <a:pPr lvl="2"/>
            <a:r>
              <a:rPr lang="en-US">
                <a:sym typeface="Palatino" charset="0"/>
              </a:rPr>
              <a:t>Third level</a:t>
            </a:r>
          </a:p>
          <a:p>
            <a:pPr lvl="3"/>
            <a:r>
              <a:rPr lang="en-US">
                <a:sym typeface="Palatino" charset="0"/>
              </a:rPr>
              <a:t>Fourth level</a:t>
            </a:r>
          </a:p>
          <a:p>
            <a:pPr lvl="4"/>
            <a:r>
              <a:rPr lang="en-US">
                <a:sym typeface="Palatino" charset="0"/>
              </a:rPr>
              <a:t>Fifth level</a:t>
            </a: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ransition xmlns:p14="http://schemas.microsoft.com/office/powerpoint/2010/main"/>
  <p:txStyles>
    <p:titleStyle>
      <a:lvl1pPr algn="l" rtl="0" eaLnBrk="0" fontAlgn="base" hangingPunct="0">
        <a:spcBef>
          <a:spcPct val="0"/>
        </a:spcBef>
        <a:spcAft>
          <a:spcPct val="0"/>
        </a:spcAft>
        <a:defRPr sz="3800">
          <a:solidFill>
            <a:srgbClr val="1A1A1A"/>
          </a:solidFill>
          <a:latin typeface="+mj-lt"/>
          <a:ea typeface="+mj-ea"/>
          <a:cs typeface="+mj-cs"/>
          <a:sym typeface="Copperplate" charset="0"/>
        </a:defRPr>
      </a:lvl1pPr>
      <a:lvl2pPr algn="l" rtl="0" eaLnBrk="0" fontAlgn="base" hangingPunct="0">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charset="0"/>
        </a:defRPr>
      </a:lvl2pPr>
      <a:lvl3pPr algn="l" rtl="0" eaLnBrk="0" fontAlgn="base" hangingPunct="0">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charset="0"/>
        </a:defRPr>
      </a:lvl3pPr>
      <a:lvl4pPr algn="l" rtl="0" eaLnBrk="0" fontAlgn="base" hangingPunct="0">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charset="0"/>
        </a:defRPr>
      </a:lvl4pPr>
      <a:lvl5pPr algn="l" rtl="0" eaLnBrk="0" fontAlgn="base" hangingPunct="0">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charset="0"/>
        </a:defRPr>
      </a:lvl5pPr>
      <a:lvl6pPr marL="457200" algn="l" rtl="0" fontAlgn="base">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l" rtl="0" fontAlgn="base">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l" rtl="0" fontAlgn="base">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l" rtl="0" fontAlgn="base">
        <a:spcBef>
          <a:spcPct val="0"/>
        </a:spcBef>
        <a:spcAft>
          <a:spcPct val="0"/>
        </a:spcAft>
        <a:defRPr sz="3800">
          <a:solidFill>
            <a:srgbClr val="1A1A1A"/>
          </a:solidFill>
          <a:latin typeface="Copperplate" pitchFamily="-112" charset="0"/>
          <a:ea typeface="ヒラギノ明朝 ProN W3" pitchFamily="-112" charset="-128"/>
          <a:cs typeface="ヒラギノ明朝 ProN W3" pitchFamily="-112" charset="-128"/>
          <a:sym typeface="Copperplate" pitchFamily="-112" charset="0"/>
        </a:defRPr>
      </a:lvl9pPr>
    </p:titleStyle>
    <p:bodyStyle>
      <a:lvl1pPr marL="342900" indent="-342900" algn="l" rtl="0" eaLnBrk="0" fontAlgn="base" hangingPunct="0">
        <a:spcBef>
          <a:spcPct val="0"/>
        </a:spcBef>
        <a:spcAft>
          <a:spcPct val="0"/>
        </a:spcAft>
        <a:defRPr sz="2000">
          <a:solidFill>
            <a:srgbClr val="4D4D4D"/>
          </a:solidFill>
          <a:latin typeface="+mn-lt"/>
          <a:ea typeface="+mn-ea"/>
          <a:cs typeface="+mn-cs"/>
          <a:sym typeface="Palatino" charset="0"/>
        </a:defRPr>
      </a:lvl1pPr>
      <a:lvl2pPr marL="742950" indent="-285750" algn="l" rtl="0" eaLnBrk="0" fontAlgn="base" hangingPunct="0">
        <a:spcBef>
          <a:spcPct val="0"/>
        </a:spcBef>
        <a:spcAft>
          <a:spcPct val="0"/>
        </a:spcAft>
        <a:defRPr sz="2000">
          <a:solidFill>
            <a:srgbClr val="4D4D4D"/>
          </a:solidFill>
          <a:latin typeface="+mn-lt"/>
          <a:ea typeface="+mn-ea"/>
          <a:cs typeface="+mn-cs"/>
          <a:sym typeface="Palatino" charset="0"/>
        </a:defRPr>
      </a:lvl2pPr>
      <a:lvl3pPr marL="1143000" indent="-228600" algn="l" rtl="0" eaLnBrk="0" fontAlgn="base" hangingPunct="0">
        <a:spcBef>
          <a:spcPct val="0"/>
        </a:spcBef>
        <a:spcAft>
          <a:spcPct val="0"/>
        </a:spcAft>
        <a:defRPr sz="2000">
          <a:solidFill>
            <a:srgbClr val="4D4D4D"/>
          </a:solidFill>
          <a:latin typeface="+mn-lt"/>
          <a:ea typeface="+mn-ea"/>
          <a:cs typeface="+mn-cs"/>
          <a:sym typeface="Palatino" charset="0"/>
        </a:defRPr>
      </a:lvl3pPr>
      <a:lvl4pPr marL="1600200" indent="-228600" algn="l" rtl="0" eaLnBrk="0" fontAlgn="base" hangingPunct="0">
        <a:spcBef>
          <a:spcPct val="0"/>
        </a:spcBef>
        <a:spcAft>
          <a:spcPct val="0"/>
        </a:spcAft>
        <a:defRPr sz="2000">
          <a:solidFill>
            <a:srgbClr val="4D4D4D"/>
          </a:solidFill>
          <a:latin typeface="+mn-lt"/>
          <a:ea typeface="+mn-ea"/>
          <a:cs typeface="+mn-cs"/>
          <a:sym typeface="Palatino" charset="0"/>
        </a:defRPr>
      </a:lvl4pPr>
      <a:lvl5pPr marL="2057400" indent="-228600" algn="l" rtl="0" eaLnBrk="0" fontAlgn="base" hangingPunct="0">
        <a:spcBef>
          <a:spcPct val="0"/>
        </a:spcBef>
        <a:spcAft>
          <a:spcPct val="0"/>
        </a:spcAft>
        <a:defRPr sz="2000">
          <a:solidFill>
            <a:srgbClr val="4D4D4D"/>
          </a:solidFill>
          <a:latin typeface="+mn-lt"/>
          <a:ea typeface="+mn-ea"/>
          <a:cs typeface="+mn-cs"/>
          <a:sym typeface="Palatino" charset="0"/>
        </a:defRPr>
      </a:lvl5pPr>
      <a:lvl6pPr marL="457200" algn="l" rtl="0" fontAlgn="base">
        <a:spcBef>
          <a:spcPct val="0"/>
        </a:spcBef>
        <a:spcAft>
          <a:spcPct val="0"/>
        </a:spcAft>
        <a:defRPr sz="2000">
          <a:solidFill>
            <a:srgbClr val="4D4D4D"/>
          </a:solidFill>
          <a:latin typeface="+mn-lt"/>
          <a:ea typeface="+mn-ea"/>
          <a:cs typeface="+mn-cs"/>
          <a:sym typeface="Palatino" pitchFamily="-112" charset="0"/>
        </a:defRPr>
      </a:lvl6pPr>
      <a:lvl7pPr marL="914400" algn="l" rtl="0" fontAlgn="base">
        <a:spcBef>
          <a:spcPct val="0"/>
        </a:spcBef>
        <a:spcAft>
          <a:spcPct val="0"/>
        </a:spcAft>
        <a:defRPr sz="2000">
          <a:solidFill>
            <a:srgbClr val="4D4D4D"/>
          </a:solidFill>
          <a:latin typeface="+mn-lt"/>
          <a:ea typeface="+mn-ea"/>
          <a:cs typeface="+mn-cs"/>
          <a:sym typeface="Palatino" pitchFamily="-112" charset="0"/>
        </a:defRPr>
      </a:lvl7pPr>
      <a:lvl8pPr marL="1371600" algn="l" rtl="0" fontAlgn="base">
        <a:spcBef>
          <a:spcPct val="0"/>
        </a:spcBef>
        <a:spcAft>
          <a:spcPct val="0"/>
        </a:spcAft>
        <a:defRPr sz="2000">
          <a:solidFill>
            <a:srgbClr val="4D4D4D"/>
          </a:solidFill>
          <a:latin typeface="+mn-lt"/>
          <a:ea typeface="+mn-ea"/>
          <a:cs typeface="+mn-cs"/>
          <a:sym typeface="Palatino" pitchFamily="-112" charset="0"/>
        </a:defRPr>
      </a:lvl8pPr>
      <a:lvl9pPr marL="1828800" algn="l" rtl="0" fontAlgn="base">
        <a:spcBef>
          <a:spcPct val="0"/>
        </a:spcBef>
        <a:spcAft>
          <a:spcPct val="0"/>
        </a:spcAft>
        <a:defRPr sz="2000">
          <a:solidFill>
            <a:srgbClr val="4D4D4D"/>
          </a:solidFill>
          <a:latin typeface="+mn-lt"/>
          <a:ea typeface="+mn-ea"/>
          <a:cs typeface="+mn-cs"/>
          <a:sym typeface="Palatino" pitchFamily="-11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rot="16200000">
            <a:off x="-3074663" y="4156720"/>
            <a:ext cx="8640960" cy="2448271"/>
          </a:xfrm>
          <a:ln w="19050" cmpd="sng">
            <a:noFill/>
          </a:ln>
        </p:spPr>
        <p:txBody>
          <a:bodyPr/>
          <a:lstStyle/>
          <a:p>
            <a:pPr algn="l" eaLnBrk="1" hangingPunct="1"/>
            <a:r>
              <a:rPr lang="tr-TR" sz="3600" b="1" dirty="0">
                <a:solidFill>
                  <a:srgbClr val="00FF00"/>
                </a:solidFill>
                <a:latin typeface="Arial"/>
                <a:ea typeface="Calibri" charset="0"/>
                <a:cs typeface="Arial"/>
              </a:rPr>
              <a:t>Bologna Reformları ve </a:t>
            </a:r>
            <a:r>
              <a:rPr lang="tr-TR" sz="3600" b="1" dirty="0" smtClean="0">
                <a:solidFill>
                  <a:srgbClr val="00FF00"/>
                </a:solidFill>
                <a:latin typeface="Arial"/>
                <a:ea typeface="Calibri" charset="0"/>
                <a:cs typeface="Arial"/>
              </a:rPr>
              <a:t>Sektörel </a:t>
            </a:r>
            <a:r>
              <a:rPr lang="tr-TR" sz="3600" b="1" dirty="0">
                <a:solidFill>
                  <a:srgbClr val="00FF00"/>
                </a:solidFill>
                <a:latin typeface="Arial"/>
                <a:ea typeface="Calibri" charset="0"/>
                <a:cs typeface="Arial"/>
              </a:rPr>
              <a:t>Meslekler </a:t>
            </a:r>
            <a:r>
              <a:rPr lang="tr-TR" sz="3600" b="1" dirty="0" smtClean="0">
                <a:solidFill>
                  <a:srgbClr val="00FF00"/>
                </a:solidFill>
                <a:latin typeface="Arial"/>
                <a:ea typeface="Calibri" charset="0"/>
                <a:cs typeface="Arial"/>
              </a:rPr>
              <a:t>– Mimarlık </a:t>
            </a:r>
            <a:r>
              <a:rPr lang="tr-TR" sz="3600" b="1" dirty="0">
                <a:solidFill>
                  <a:srgbClr val="00FF00"/>
                </a:solidFill>
                <a:latin typeface="Arial"/>
                <a:ea typeface="Calibri" charset="0"/>
                <a:cs typeface="Arial"/>
              </a:rPr>
              <a:t>Eğitimi Çalışma Grubu Raporu </a:t>
            </a:r>
            <a:endParaRPr lang="tr-TR" sz="3600" b="1" dirty="0" smtClean="0">
              <a:solidFill>
                <a:srgbClr val="00FF00"/>
              </a:solidFill>
              <a:latin typeface="Arial"/>
              <a:ea typeface="Calibri" charset="0"/>
              <a:cs typeface="Arial"/>
            </a:endParaRPr>
          </a:p>
        </p:txBody>
      </p:sp>
      <p:sp>
        <p:nvSpPr>
          <p:cNvPr id="5" name="Slide Number Placeholder 3"/>
          <p:cNvSpPr txBox="1">
            <a:spLocks/>
          </p:cNvSpPr>
          <p:nvPr/>
        </p:nvSpPr>
        <p:spPr>
          <a:xfrm>
            <a:off x="5998344" y="9197280"/>
            <a:ext cx="1082675" cy="385762"/>
          </a:xfrm>
          <a:prstGeom prst="rect">
            <a:avLst/>
          </a:prstGeom>
        </p:spPr>
        <p:txBody>
          <a:bodyPr lIns="130046" tIns="65023" rIns="130046" bIns="65023" rtlCol="0"/>
          <a:lstStyle>
            <a:defPPr>
              <a:defRPr lang="en-US"/>
            </a:defPPr>
            <a:lvl1pPr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1pPr>
            <a:lvl2pPr marL="4572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2pPr>
            <a:lvl3pPr marL="9144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3pPr>
            <a:lvl4pPr marL="13716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4pPr>
            <a:lvl5pPr marL="18288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5pPr>
            <a:lvl6pPr marL="22860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6pPr>
            <a:lvl7pPr marL="27432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7pPr>
            <a:lvl8pPr marL="32004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8pPr>
            <a:lvl9pPr marL="36576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9pPr>
          </a:lstStyle>
          <a:p>
            <a:pPr defTabSz="1300460">
              <a:defRPr/>
            </a:pPr>
            <a:fld id="{484316B1-23CD-4F42-AB5D-59CA4FB2AEC1}" type="slidenum">
              <a:rPr lang="en-US" sz="2400" smtClean="0">
                <a:solidFill>
                  <a:schemeClr val="bg2">
                    <a:lumMod val="60000"/>
                    <a:lumOff val="40000"/>
                  </a:schemeClr>
                </a:solidFill>
                <a:latin typeface="Arial"/>
                <a:ea typeface="+mn-ea"/>
                <a:cs typeface="Arial"/>
              </a:rPr>
              <a:pPr defTabSz="1300460">
                <a:defRPr/>
              </a:pPr>
              <a:t>1</a:t>
            </a:fld>
            <a:endParaRPr lang="en-US" sz="2400" dirty="0">
              <a:solidFill>
                <a:schemeClr val="bg2">
                  <a:lumMod val="60000"/>
                  <a:lumOff val="40000"/>
                </a:schemeClr>
              </a:solidFill>
              <a:latin typeface="Arial"/>
              <a:ea typeface="+mn-ea"/>
              <a:cs typeface="Arial"/>
            </a:endParaRPr>
          </a:p>
        </p:txBody>
      </p:sp>
      <p:sp>
        <p:nvSpPr>
          <p:cNvPr id="4" name="Title 1"/>
          <p:cNvSpPr txBox="1">
            <a:spLocks/>
          </p:cNvSpPr>
          <p:nvPr/>
        </p:nvSpPr>
        <p:spPr>
          <a:xfrm>
            <a:off x="430088" y="1636440"/>
            <a:ext cx="12192992" cy="936104"/>
          </a:xfrm>
          <a:prstGeom prst="rect">
            <a:avLst/>
          </a:prstGeom>
        </p:spPr>
        <p:txBody>
          <a:bodyPr vert="horz"/>
          <a:lst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a:lstStyle>
          <a:p>
            <a:pPr eaLnBrk="1" hangingPunct="1"/>
            <a:r>
              <a:rPr lang="tr-TR" sz="4800" b="1" dirty="0" smtClean="0">
                <a:solidFill>
                  <a:srgbClr val="FFFFFF"/>
                </a:solidFill>
                <a:latin typeface="Arial"/>
                <a:ea typeface="Calibri" charset="0"/>
                <a:cs typeface="Arial"/>
              </a:rPr>
              <a:t>                Girne </a:t>
            </a:r>
            <a:r>
              <a:rPr lang="tr-TR" sz="4800" b="1" dirty="0">
                <a:solidFill>
                  <a:srgbClr val="FFFFFF"/>
                </a:solidFill>
                <a:latin typeface="Arial"/>
                <a:ea typeface="Calibri" charset="0"/>
                <a:cs typeface="Arial"/>
              </a:rPr>
              <a:t>Amerikan Üniversitesi</a:t>
            </a:r>
            <a:endParaRPr lang="tr-TR" sz="4800" b="1" dirty="0" smtClean="0">
              <a:solidFill>
                <a:srgbClr val="00FF00"/>
              </a:solidFill>
              <a:latin typeface="Arial"/>
              <a:ea typeface="Calibri" charset="0"/>
              <a:cs typeface="Arial"/>
            </a:endParaRPr>
          </a:p>
        </p:txBody>
      </p:sp>
      <p:sp>
        <p:nvSpPr>
          <p:cNvPr id="6" name="Title 1"/>
          <p:cNvSpPr txBox="1">
            <a:spLocks/>
          </p:cNvSpPr>
          <p:nvPr/>
        </p:nvSpPr>
        <p:spPr>
          <a:xfrm>
            <a:off x="718120" y="1132384"/>
            <a:ext cx="10320784" cy="936104"/>
          </a:xfrm>
          <a:prstGeom prst="rect">
            <a:avLst/>
          </a:prstGeom>
        </p:spPr>
        <p:txBody>
          <a:bodyPr vert="horz"/>
          <a:lst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a:lstStyle>
          <a:p>
            <a:pPr eaLnBrk="1" hangingPunct="1"/>
            <a:r>
              <a:rPr lang="tr-TR" sz="4800" b="1" dirty="0" smtClean="0">
                <a:solidFill>
                  <a:srgbClr val="00FF00"/>
                </a:solidFill>
                <a:latin typeface="Arial"/>
                <a:ea typeface="Calibri" charset="0"/>
                <a:cs typeface="Arial"/>
              </a:rPr>
              <a:t>3-4 Ekim 2013</a:t>
            </a:r>
          </a:p>
        </p:txBody>
      </p:sp>
      <p:sp>
        <p:nvSpPr>
          <p:cNvPr id="7" name="Title 1"/>
          <p:cNvSpPr txBox="1">
            <a:spLocks/>
          </p:cNvSpPr>
          <p:nvPr/>
        </p:nvSpPr>
        <p:spPr>
          <a:xfrm>
            <a:off x="93688" y="628328"/>
            <a:ext cx="10801200" cy="936104"/>
          </a:xfrm>
          <a:prstGeom prst="rect">
            <a:avLst/>
          </a:prstGeom>
        </p:spPr>
        <p:txBody>
          <a:bodyPr vert="horz"/>
          <a:lstStyle>
            <a:lvl1pPr algn="ctr" rtl="0" eaLnBrk="0" fontAlgn="base" hangingPunct="0">
              <a:spcBef>
                <a:spcPct val="0"/>
              </a:spcBef>
              <a:spcAft>
                <a:spcPct val="0"/>
              </a:spcAft>
              <a:defRPr sz="6400">
                <a:solidFill>
                  <a:srgbClr val="000000"/>
                </a:solidFill>
                <a:latin typeface="+mj-lt"/>
                <a:ea typeface="+mj-ea"/>
                <a:cs typeface="+mj-cs"/>
                <a:sym typeface="Copperplate" charset="0"/>
              </a:defRPr>
            </a:lvl1pPr>
            <a:lvl2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2pPr>
            <a:lvl3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3pPr>
            <a:lvl4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4pPr>
            <a:lvl5pPr algn="ctr" rtl="0" eaLnBrk="0" fontAlgn="base" hangingPunct="0">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charset="0"/>
              </a:defRPr>
            </a:lvl5pPr>
            <a:lvl6pPr marL="4572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6pPr>
            <a:lvl7pPr marL="9144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7pPr>
            <a:lvl8pPr marL="13716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8pPr>
            <a:lvl9pPr marL="1828800" algn="ctr" rtl="0" fontAlgn="base">
              <a:spcBef>
                <a:spcPct val="0"/>
              </a:spcBef>
              <a:spcAft>
                <a:spcPct val="0"/>
              </a:spcAft>
              <a:defRPr sz="6400">
                <a:solidFill>
                  <a:srgbClr val="000000"/>
                </a:solidFill>
                <a:latin typeface="Copperplate" pitchFamily="-112" charset="0"/>
                <a:ea typeface="ヒラギノ明朝 ProN W3" pitchFamily="-112" charset="-128"/>
                <a:cs typeface="ヒラギノ明朝 ProN W3" pitchFamily="-112" charset="-128"/>
                <a:sym typeface="Copperplate" pitchFamily="-112" charset="0"/>
              </a:defRPr>
            </a:lvl9pPr>
          </a:lstStyle>
          <a:p>
            <a:pPr algn="l" eaLnBrk="1" hangingPunct="1"/>
            <a:r>
              <a:rPr lang="tr-TR" sz="4800" b="1" dirty="0" smtClean="0">
                <a:solidFill>
                  <a:srgbClr val="FFFFFF"/>
                </a:solidFill>
                <a:latin typeface="Arial"/>
                <a:ea typeface="Calibri" charset="0"/>
                <a:cs typeface="Arial"/>
              </a:rPr>
              <a:t>MOBBİG XXXVII</a:t>
            </a:r>
          </a:p>
        </p:txBody>
      </p:sp>
      <p:sp>
        <p:nvSpPr>
          <p:cNvPr id="10" name="TextBox 9"/>
          <p:cNvSpPr txBox="1"/>
          <p:nvPr/>
        </p:nvSpPr>
        <p:spPr>
          <a:xfrm>
            <a:off x="3766096" y="5330334"/>
            <a:ext cx="7992888" cy="338554"/>
          </a:xfrm>
          <a:prstGeom prst="rect">
            <a:avLst/>
          </a:prstGeom>
          <a:noFill/>
        </p:spPr>
        <p:txBody>
          <a:bodyPr wrap="square" rtlCol="0">
            <a:spAutoFit/>
          </a:bodyPr>
          <a:lstStyle/>
          <a:p>
            <a:pPr algn="l"/>
            <a:r>
              <a:rPr lang="en-US" sz="1600" dirty="0" smtClean="0">
                <a:solidFill>
                  <a:srgbClr val="00FF00"/>
                </a:solidFill>
                <a:latin typeface="Arial"/>
                <a:cs typeface="Arial"/>
              </a:rPr>
              <a:t>“ÖZGÜRLEŞTİREN EĞİTİM” </a:t>
            </a:r>
            <a:r>
              <a:rPr lang="en-US" sz="1600" dirty="0" err="1" smtClean="0">
                <a:solidFill>
                  <a:schemeClr val="bg1"/>
                </a:solidFill>
                <a:latin typeface="Arial"/>
                <a:cs typeface="Arial"/>
              </a:rPr>
              <a:t>Kaynak</a:t>
            </a:r>
            <a:r>
              <a:rPr lang="en-US" sz="1600" dirty="0" smtClean="0">
                <a:solidFill>
                  <a:schemeClr val="bg1"/>
                </a:solidFill>
                <a:latin typeface="Arial"/>
                <a:cs typeface="Arial"/>
              </a:rPr>
              <a:t>: </a:t>
            </a:r>
            <a:r>
              <a:rPr lang="en-US" sz="1600" dirty="0" err="1" smtClean="0">
                <a:solidFill>
                  <a:schemeClr val="bg1"/>
                </a:solidFill>
                <a:latin typeface="Arial"/>
                <a:cs typeface="Arial"/>
              </a:rPr>
              <a:t>Nevena</a:t>
            </a:r>
            <a:r>
              <a:rPr lang="en-US" sz="1600" dirty="0" smtClean="0">
                <a:solidFill>
                  <a:schemeClr val="bg1"/>
                </a:solidFill>
                <a:latin typeface="Arial"/>
                <a:cs typeface="Arial"/>
              </a:rPr>
              <a:t> </a:t>
            </a:r>
            <a:r>
              <a:rPr lang="en-US" sz="1600" dirty="0" err="1" smtClean="0">
                <a:solidFill>
                  <a:schemeClr val="bg1"/>
                </a:solidFill>
                <a:latin typeface="Arial"/>
                <a:cs typeface="Arial"/>
              </a:rPr>
              <a:t>Vuksanovic</a:t>
            </a:r>
            <a:r>
              <a:rPr lang="en-US" sz="1600" dirty="0" smtClean="0">
                <a:solidFill>
                  <a:schemeClr val="bg1"/>
                </a:solidFill>
                <a:latin typeface="Arial"/>
                <a:cs typeface="Arial"/>
              </a:rPr>
              <a:t>́, 4 </a:t>
            </a:r>
            <a:r>
              <a:rPr lang="en-US" sz="1600" dirty="0" err="1" smtClean="0">
                <a:solidFill>
                  <a:schemeClr val="bg1"/>
                </a:solidFill>
                <a:latin typeface="Arial"/>
                <a:cs typeface="Arial"/>
              </a:rPr>
              <a:t>Temmuz</a:t>
            </a:r>
            <a:r>
              <a:rPr lang="en-US" sz="1600" dirty="0" smtClean="0">
                <a:solidFill>
                  <a:schemeClr val="bg1"/>
                </a:solidFill>
                <a:latin typeface="Arial"/>
                <a:cs typeface="Arial"/>
              </a:rPr>
              <a:t> 2013, </a:t>
            </a:r>
            <a:r>
              <a:rPr lang="en-US" sz="1600" dirty="0" err="1" smtClean="0">
                <a:solidFill>
                  <a:schemeClr val="bg1"/>
                </a:solidFill>
                <a:latin typeface="Arial"/>
                <a:cs typeface="Arial"/>
              </a:rPr>
              <a:t>Viyana</a:t>
            </a:r>
            <a:endParaRPr lang="en-US" sz="1600" dirty="0">
              <a:solidFill>
                <a:schemeClr val="bg1"/>
              </a:solidFill>
              <a:latin typeface="Arial"/>
              <a:cs typeface="Arial"/>
            </a:endParaRPr>
          </a:p>
        </p:txBody>
      </p:sp>
      <p:sp>
        <p:nvSpPr>
          <p:cNvPr id="2" name="TextBox 1"/>
          <p:cNvSpPr txBox="1"/>
          <p:nvPr/>
        </p:nvSpPr>
        <p:spPr>
          <a:xfrm>
            <a:off x="2253928" y="6357024"/>
            <a:ext cx="8208912" cy="3416320"/>
          </a:xfrm>
          <a:prstGeom prst="rect">
            <a:avLst/>
          </a:prstGeom>
          <a:noFill/>
        </p:spPr>
        <p:txBody>
          <a:bodyPr wrap="square" rtlCol="0">
            <a:spAutoFit/>
          </a:bodyPr>
          <a:lstStyle/>
          <a:p>
            <a:pPr algn="l"/>
            <a:r>
              <a:rPr lang="en-US" sz="3600" b="1" dirty="0" smtClean="0">
                <a:solidFill>
                  <a:schemeClr val="bg1"/>
                </a:solidFill>
                <a:latin typeface="Arial"/>
                <a:cs typeface="Arial"/>
              </a:rPr>
              <a:t>MESLEKİ YETERLİLİKLER </a:t>
            </a:r>
          </a:p>
          <a:p>
            <a:pPr algn="l"/>
            <a:r>
              <a:rPr lang="en-US" sz="3600" b="1" dirty="0" smtClean="0">
                <a:solidFill>
                  <a:schemeClr val="bg1"/>
                </a:solidFill>
                <a:latin typeface="Arial"/>
                <a:cs typeface="Arial"/>
              </a:rPr>
              <a:t>DİREKTİFİ’NİN MODERNİZASYONU SÜRECİNDE </a:t>
            </a:r>
          </a:p>
          <a:p>
            <a:pPr algn="l"/>
            <a:r>
              <a:rPr lang="en-US" sz="3600" b="1" dirty="0" smtClean="0">
                <a:solidFill>
                  <a:schemeClr val="bg1"/>
                </a:solidFill>
                <a:latin typeface="Arial"/>
                <a:cs typeface="Arial"/>
              </a:rPr>
              <a:t>AKADEMİK ALANIN VE </a:t>
            </a:r>
          </a:p>
          <a:p>
            <a:pPr algn="l"/>
            <a:r>
              <a:rPr lang="en-US" sz="3600" b="1" dirty="0" smtClean="0">
                <a:solidFill>
                  <a:schemeClr val="bg1"/>
                </a:solidFill>
                <a:latin typeface="Arial"/>
                <a:cs typeface="Arial"/>
              </a:rPr>
              <a:t>MESLEK ALANININ </a:t>
            </a:r>
          </a:p>
          <a:p>
            <a:pPr algn="l"/>
            <a:r>
              <a:rPr lang="en-US" sz="3600" b="1" dirty="0" smtClean="0">
                <a:solidFill>
                  <a:schemeClr val="bg1"/>
                </a:solidFill>
                <a:latin typeface="Arial"/>
                <a:cs typeface="Arial"/>
              </a:rPr>
              <a:t>FARKLILAŞAN </a:t>
            </a:r>
            <a:r>
              <a:rPr lang="en-US" sz="3600" b="1" dirty="0" smtClean="0">
                <a:solidFill>
                  <a:schemeClr val="bg1"/>
                </a:solidFill>
                <a:latin typeface="Arial"/>
                <a:cs typeface="Arial"/>
              </a:rPr>
              <a:t>ÖNCELİKLERİ	</a:t>
            </a:r>
            <a:endParaRPr lang="en-US" sz="3600" b="1" dirty="0">
              <a:solidFill>
                <a:schemeClr val="bg1"/>
              </a:solidFill>
              <a:latin typeface="Arial"/>
              <a:cs typeface="Arial"/>
            </a:endParaRPr>
          </a:p>
        </p:txBody>
      </p:sp>
      <p:pic>
        <p:nvPicPr>
          <p:cNvPr id="3" name="Picture 2"/>
          <p:cNvPicPr>
            <a:picLocks noChangeAspect="1"/>
          </p:cNvPicPr>
          <p:nvPr/>
        </p:nvPicPr>
        <p:blipFill>
          <a:blip r:embed="rId2">
            <a:duotone>
              <a:prstClr val="black"/>
              <a:srgbClr val="D9C3A5">
                <a:tint val="50000"/>
                <a:satMod val="180000"/>
              </a:srgbClr>
            </a:duotone>
          </a:blip>
          <a:stretch>
            <a:fillRect/>
          </a:stretch>
        </p:blipFill>
        <p:spPr>
          <a:xfrm>
            <a:off x="3910112" y="2428528"/>
            <a:ext cx="5976664" cy="2837209"/>
          </a:xfrm>
          <a:prstGeom prst="rect">
            <a:avLst/>
          </a:prstGeom>
        </p:spPr>
      </p:pic>
      <p:sp>
        <p:nvSpPr>
          <p:cNvPr id="8" name="TextBox 7"/>
          <p:cNvSpPr txBox="1"/>
          <p:nvPr/>
        </p:nvSpPr>
        <p:spPr>
          <a:xfrm>
            <a:off x="12191032" y="8837240"/>
            <a:ext cx="792088" cy="923330"/>
          </a:xfrm>
          <a:prstGeom prst="rect">
            <a:avLst/>
          </a:prstGeom>
          <a:noFill/>
        </p:spPr>
        <p:txBody>
          <a:bodyPr wrap="square" rtlCol="0">
            <a:spAutoFit/>
          </a:bodyPr>
          <a:lstStyle/>
          <a:p>
            <a:r>
              <a:rPr lang="en-US" sz="5400" dirty="0" smtClean="0">
                <a:solidFill>
                  <a:srgbClr val="FFFFFF"/>
                </a:solidFill>
              </a:rPr>
              <a:t>2</a:t>
            </a:r>
            <a:endParaRPr lang="en-US" sz="5400" dirty="0">
              <a:solidFill>
                <a:srgbClr val="FFFFFF"/>
              </a:solidFill>
            </a:endParaRPr>
          </a:p>
        </p:txBody>
      </p:sp>
      <p:sp>
        <p:nvSpPr>
          <p:cNvPr id="11" name="Oval 10"/>
          <p:cNvSpPr/>
          <p:nvPr/>
        </p:nvSpPr>
        <p:spPr bwMode="auto">
          <a:xfrm rot="20693191">
            <a:off x="5843959" y="3936264"/>
            <a:ext cx="4631943" cy="1152128"/>
          </a:xfrm>
          <a:prstGeom prst="ellipse">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endParaRPr>
          </a:p>
        </p:txBody>
      </p:sp>
    </p:spTree>
    <p:extLst>
      <p:ext uri="{BB962C8B-B14F-4D97-AF65-F5344CB8AC3E}">
        <p14:creationId xmlns:p14="http://schemas.microsoft.com/office/powerpoint/2010/main" val="194678270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10</a:t>
            </a:fld>
            <a:endParaRPr lang="en-US" sz="2400" dirty="0"/>
          </a:p>
        </p:txBody>
      </p:sp>
      <p:sp>
        <p:nvSpPr>
          <p:cNvPr id="4" name="TextBox 3"/>
          <p:cNvSpPr txBox="1"/>
          <p:nvPr/>
        </p:nvSpPr>
        <p:spPr>
          <a:xfrm>
            <a:off x="885776" y="1152698"/>
            <a:ext cx="11377264" cy="7540526"/>
          </a:xfrm>
          <a:prstGeom prst="rect">
            <a:avLst/>
          </a:prstGeom>
          <a:noFill/>
        </p:spPr>
        <p:txBody>
          <a:bodyPr wrap="square" rtlCol="0">
            <a:spAutoFit/>
          </a:bodyPr>
          <a:lstStyle/>
          <a:p>
            <a:pPr algn="l"/>
            <a:r>
              <a:rPr lang="tr-TR" sz="3600" b="1" dirty="0">
                <a:solidFill>
                  <a:srgbClr val="00FF00"/>
                </a:solidFill>
                <a:latin typeface="Arial"/>
                <a:cs typeface="Arial"/>
              </a:rPr>
              <a:t>ÇEVRESEL ETKİLER ÜZERİNE: </a:t>
            </a:r>
            <a:r>
              <a:rPr lang="tr-TR" sz="3200" b="1" dirty="0">
                <a:solidFill>
                  <a:srgbClr val="FFFFFF"/>
                </a:solidFill>
                <a:latin typeface="Arial"/>
                <a:cs typeface="Arial"/>
              </a:rPr>
              <a:t>Mimarın yaratıcı etkinliğinin yapılı ve doğal çevrenin sürdürülebilir gelişmesindeki sorumluluğu anlaşılmalıdır. Yapıların çevrede oluşturacakları etkiler ve uyulması gereken sürdürülebilir tasarım kuralları hakkında </a:t>
            </a:r>
            <a:r>
              <a:rPr lang="tr-TR" sz="3200" b="1" dirty="0" err="1">
                <a:solidFill>
                  <a:srgbClr val="FFFFFF"/>
                </a:solidFill>
                <a:latin typeface="Arial"/>
                <a:cs typeface="Arial"/>
              </a:rPr>
              <a:t>bilinçlenilmelidir</a:t>
            </a:r>
            <a:r>
              <a:rPr lang="tr-TR" sz="3200" b="1" dirty="0">
                <a:solidFill>
                  <a:srgbClr val="FFFFFF"/>
                </a:solidFill>
                <a:latin typeface="Arial"/>
                <a:cs typeface="Arial"/>
              </a:rPr>
              <a:t>. Doğal ve yapılı kaynakları koruyan ve dönüşümlü kullanan, kullanıcılar için sağlıklı çevreler sağlayan ve etkin enerji, </a:t>
            </a:r>
            <a:r>
              <a:rPr lang="tr-TR" sz="3200" b="1" dirty="0" err="1">
                <a:solidFill>
                  <a:srgbClr val="FFFFFF"/>
                </a:solidFill>
                <a:latin typeface="Arial"/>
                <a:cs typeface="Arial"/>
              </a:rPr>
              <a:t>biyoklimatik</a:t>
            </a:r>
            <a:r>
              <a:rPr lang="tr-TR" sz="3200" b="1" dirty="0">
                <a:solidFill>
                  <a:srgbClr val="FFFFFF"/>
                </a:solidFill>
                <a:latin typeface="Arial"/>
                <a:cs typeface="Arial"/>
              </a:rPr>
              <a:t> ve sıfır-karbon tasarımları ile yapı etkinliklerinin gelecek nesillere olacak olumsuz etkilerini en aza indirecek projeler tasarlama becerisi gelişmelidir. Yapı projelerinin bugünün ve geleceğin toplumlarına olacak potansiyel etkileri kavranmalıdır. Bunun için de kentlerin geçmişte ve günümüzdeki tasarım ve gelişmelerinin yaptığı etkilerin bilinmesi önemlidir. </a:t>
            </a: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5212527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11</a:t>
            </a:fld>
            <a:endParaRPr lang="en-US" sz="2400" dirty="0"/>
          </a:p>
        </p:txBody>
      </p:sp>
      <p:sp>
        <p:nvSpPr>
          <p:cNvPr id="4" name="TextBox 3"/>
          <p:cNvSpPr txBox="1"/>
          <p:nvPr/>
        </p:nvSpPr>
        <p:spPr>
          <a:xfrm>
            <a:off x="885776" y="3188672"/>
            <a:ext cx="11377264" cy="3416320"/>
          </a:xfrm>
          <a:prstGeom prst="rect">
            <a:avLst/>
          </a:prstGeom>
          <a:noFill/>
        </p:spPr>
        <p:txBody>
          <a:bodyPr wrap="square" rtlCol="0">
            <a:spAutoFit/>
          </a:bodyPr>
          <a:lstStyle/>
          <a:p>
            <a:pPr algn="l"/>
            <a:r>
              <a:rPr lang="tr-TR" sz="3600" b="1" dirty="0">
                <a:solidFill>
                  <a:srgbClr val="00FF00"/>
                </a:solidFill>
                <a:latin typeface="Arial"/>
                <a:cs typeface="Arial"/>
              </a:rPr>
              <a:t>ARAŞTIRMA ÜZERİNE: </a:t>
            </a:r>
            <a:r>
              <a:rPr lang="tr-TR" sz="3600" b="1" dirty="0">
                <a:solidFill>
                  <a:srgbClr val="FFFFFF"/>
                </a:solidFill>
                <a:latin typeface="Arial"/>
                <a:cs typeface="Arial"/>
              </a:rPr>
              <a:t>Araştırmada etik hususların ve profesyonel davranış kurallarına olan gereksinimin farkında </a:t>
            </a:r>
            <a:r>
              <a:rPr lang="tr-TR" sz="3600" b="1" dirty="0" err="1">
                <a:solidFill>
                  <a:srgbClr val="FFFFFF"/>
                </a:solidFill>
                <a:latin typeface="Arial"/>
                <a:cs typeface="Arial"/>
              </a:rPr>
              <a:t>olunulması</a:t>
            </a:r>
            <a:r>
              <a:rPr lang="tr-TR" sz="3600" b="1" dirty="0">
                <a:solidFill>
                  <a:srgbClr val="FFFFFF"/>
                </a:solidFill>
                <a:latin typeface="Arial"/>
                <a:cs typeface="Arial"/>
              </a:rPr>
              <a:t> gerekir (örneğin, katkıların belirtilmesi; bunun için de, kaynakları  doğru ve uygun bir biçimde gösterme bilgi ve becerisinin kazanılması). </a:t>
            </a: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31535380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12</a:t>
            </a:fld>
            <a:endParaRPr lang="en-US" sz="2400" dirty="0"/>
          </a:p>
        </p:txBody>
      </p:sp>
      <p:sp>
        <p:nvSpPr>
          <p:cNvPr id="4" name="TextBox 3"/>
          <p:cNvSpPr txBox="1"/>
          <p:nvPr/>
        </p:nvSpPr>
        <p:spPr>
          <a:xfrm>
            <a:off x="885776" y="4734525"/>
            <a:ext cx="11377264" cy="646331"/>
          </a:xfrm>
          <a:prstGeom prst="rect">
            <a:avLst/>
          </a:prstGeom>
          <a:noFill/>
        </p:spPr>
        <p:txBody>
          <a:bodyPr wrap="square" rtlCol="0">
            <a:spAutoFit/>
          </a:bodyPr>
          <a:lstStyle/>
          <a:p>
            <a:pPr algn="l"/>
            <a:r>
              <a:rPr lang="en-US" sz="3600" b="1" dirty="0" smtClean="0">
                <a:solidFill>
                  <a:srgbClr val="00FF00"/>
                </a:solidFill>
                <a:latin typeface="Arial"/>
                <a:cs typeface="Arial"/>
              </a:rPr>
              <a:t>TEŞEKKÜR EDERİZ</a:t>
            </a:r>
          </a:p>
        </p:txBody>
      </p:sp>
    </p:spTree>
    <p:extLst>
      <p:ext uri="{BB962C8B-B14F-4D97-AF65-F5344CB8AC3E}">
        <p14:creationId xmlns:p14="http://schemas.microsoft.com/office/powerpoint/2010/main" val="9052056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680" y="1564432"/>
            <a:ext cx="12983120" cy="4032448"/>
          </a:xfrm>
        </p:spPr>
        <p:txBody>
          <a:bodyPr vert="horz"/>
          <a:lstStyle/>
          <a:p>
            <a:pPr algn="l" eaLnBrk="1" hangingPunct="1">
              <a:lnSpc>
                <a:spcPct val="80000"/>
              </a:lnSpc>
            </a:pPr>
            <a:r>
              <a:rPr lang="tr-TR" sz="5400" b="1" dirty="0">
                <a:solidFill>
                  <a:srgbClr val="00FF00"/>
                </a:solidFill>
                <a:latin typeface="Arial"/>
                <a:ea typeface="Calibri" charset="0"/>
                <a:cs typeface="Arial"/>
              </a:rPr>
              <a:t>MİMARLIK EĞİTİMİ ONAYLAMA VE UYUMLAŞTIRMA SİSTEMLERİNDE BULUNAN ETİK DAVRANIŞA İLİŞKİN ÖĞRENCİ </a:t>
            </a:r>
            <a:r>
              <a:rPr lang="tr-TR" sz="5400" b="1" dirty="0" smtClean="0">
                <a:solidFill>
                  <a:srgbClr val="00FF00"/>
                </a:solidFill>
                <a:latin typeface="Arial"/>
                <a:ea typeface="Calibri" charset="0"/>
                <a:cs typeface="Arial"/>
              </a:rPr>
              <a:t>BAŞARIM ÖLÇÜTLERİNDEKİ </a:t>
            </a:r>
            <a:r>
              <a:rPr lang="tr-TR" sz="5400" b="1" dirty="0">
                <a:solidFill>
                  <a:srgbClr val="00FF00"/>
                </a:solidFill>
                <a:latin typeface="Arial"/>
                <a:ea typeface="Calibri" charset="0"/>
                <a:cs typeface="Arial"/>
              </a:rPr>
              <a:t>ORTAK TUTUMLAR </a:t>
            </a:r>
            <a:endParaRPr lang="tr-TR" sz="5400" b="1" dirty="0" smtClean="0">
              <a:solidFill>
                <a:srgbClr val="00FF00"/>
              </a:solidFill>
              <a:latin typeface="Arial"/>
              <a:ea typeface="Calibri" charset="0"/>
              <a:cs typeface="Arial"/>
            </a:endParaRPr>
          </a:p>
        </p:txBody>
      </p:sp>
      <p:sp>
        <p:nvSpPr>
          <p:cNvPr id="5" name="Slide Number Placeholder 3"/>
          <p:cNvSpPr txBox="1">
            <a:spLocks/>
          </p:cNvSpPr>
          <p:nvPr/>
        </p:nvSpPr>
        <p:spPr>
          <a:xfrm>
            <a:off x="5998344" y="9197280"/>
            <a:ext cx="1082675" cy="385762"/>
          </a:xfrm>
          <a:prstGeom prst="rect">
            <a:avLst/>
          </a:prstGeom>
        </p:spPr>
        <p:txBody>
          <a:bodyPr lIns="130046" tIns="65023" rIns="130046" bIns="65023" rtlCol="0"/>
          <a:lstStyle>
            <a:defPPr>
              <a:defRPr lang="en-US"/>
            </a:defPPr>
            <a:lvl1pPr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1pPr>
            <a:lvl2pPr marL="4572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2pPr>
            <a:lvl3pPr marL="9144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3pPr>
            <a:lvl4pPr marL="13716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4pPr>
            <a:lvl5pPr marL="1828800" algn="ctr" rtl="0" fontAlgn="base">
              <a:spcBef>
                <a:spcPct val="0"/>
              </a:spcBef>
              <a:spcAft>
                <a:spcPct val="0"/>
              </a:spcAft>
              <a:defRPr sz="4000" kern="1200">
                <a:solidFill>
                  <a:srgbClr val="3F3F3F"/>
                </a:solidFill>
                <a:latin typeface="Palatino" charset="0"/>
                <a:ea typeface="ヒラギノ明朝 ProN W3" charset="-128"/>
                <a:cs typeface="ヒラギノ明朝 ProN W3" charset="-128"/>
                <a:sym typeface="Palatino" charset="0"/>
              </a:defRPr>
            </a:lvl5pPr>
            <a:lvl6pPr marL="22860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6pPr>
            <a:lvl7pPr marL="27432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7pPr>
            <a:lvl8pPr marL="32004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8pPr>
            <a:lvl9pPr marL="3657600" algn="l" defTabSz="457200" rtl="0" eaLnBrk="1" latinLnBrk="0" hangingPunct="1">
              <a:defRPr sz="4000" kern="1200">
                <a:solidFill>
                  <a:srgbClr val="3F3F3F"/>
                </a:solidFill>
                <a:latin typeface="Palatino" charset="0"/>
                <a:ea typeface="ヒラギノ明朝 ProN W3" charset="-128"/>
                <a:cs typeface="ヒラギノ明朝 ProN W3" charset="-128"/>
                <a:sym typeface="Palatino" charset="0"/>
              </a:defRPr>
            </a:lvl9pPr>
          </a:lstStyle>
          <a:p>
            <a:pPr defTabSz="1300460">
              <a:defRPr/>
            </a:pPr>
            <a:fld id="{484316B1-23CD-4F42-AB5D-59CA4FB2AEC1}" type="slidenum">
              <a:rPr lang="en-US" sz="2400" smtClean="0">
                <a:solidFill>
                  <a:schemeClr val="bg2">
                    <a:lumMod val="60000"/>
                    <a:lumOff val="40000"/>
                  </a:schemeClr>
                </a:solidFill>
                <a:latin typeface="Arial"/>
                <a:ea typeface="+mn-ea"/>
                <a:cs typeface="Arial"/>
              </a:rPr>
              <a:pPr defTabSz="1300460">
                <a:defRPr/>
              </a:pPr>
              <a:t>2</a:t>
            </a:fld>
            <a:endParaRPr lang="en-US" sz="2400" dirty="0">
              <a:solidFill>
                <a:schemeClr val="bg2">
                  <a:lumMod val="60000"/>
                  <a:lumOff val="40000"/>
                </a:schemeClr>
              </a:solidFill>
              <a:latin typeface="Arial"/>
              <a:ea typeface="+mn-ea"/>
              <a:cs typeface="Arial"/>
            </a:endParaRPr>
          </a:p>
        </p:txBody>
      </p:sp>
      <p:sp>
        <p:nvSpPr>
          <p:cNvPr id="3" name="TextBox 2"/>
          <p:cNvSpPr txBox="1"/>
          <p:nvPr/>
        </p:nvSpPr>
        <p:spPr>
          <a:xfrm>
            <a:off x="21680" y="4948808"/>
            <a:ext cx="5782320" cy="523220"/>
          </a:xfrm>
          <a:prstGeom prst="rect">
            <a:avLst/>
          </a:prstGeom>
          <a:noFill/>
        </p:spPr>
        <p:txBody>
          <a:bodyPr wrap="square" rtlCol="0">
            <a:spAutoFit/>
          </a:bodyPr>
          <a:lstStyle/>
          <a:p>
            <a:pPr algn="l"/>
            <a:r>
              <a:rPr lang="en-US" sz="2800" dirty="0" smtClean="0">
                <a:solidFill>
                  <a:schemeClr val="bg1"/>
                </a:solidFill>
                <a:latin typeface="Arial"/>
                <a:cs typeface="Arial"/>
              </a:rPr>
              <a:t>Prof. </a:t>
            </a:r>
            <a:r>
              <a:rPr lang="en-US" sz="2800" dirty="0" smtClean="0">
                <a:solidFill>
                  <a:schemeClr val="bg1"/>
                </a:solidFill>
                <a:latin typeface="Arial"/>
                <a:cs typeface="Arial"/>
              </a:rPr>
              <a:t>Dr</a:t>
            </a:r>
            <a:r>
              <a:rPr lang="en-US" sz="2800" dirty="0" smtClean="0">
                <a:solidFill>
                  <a:schemeClr val="bg1"/>
                </a:solidFill>
                <a:latin typeface="Arial"/>
                <a:cs typeface="Arial"/>
              </a:rPr>
              <a:t>. </a:t>
            </a:r>
            <a:r>
              <a:rPr lang="en-US" sz="2800" dirty="0" err="1" smtClean="0">
                <a:solidFill>
                  <a:schemeClr val="bg1"/>
                </a:solidFill>
                <a:latin typeface="Arial"/>
                <a:cs typeface="Arial"/>
              </a:rPr>
              <a:t>Selahattin</a:t>
            </a:r>
            <a:r>
              <a:rPr lang="en-US" sz="2800" dirty="0" smtClean="0">
                <a:solidFill>
                  <a:schemeClr val="bg1"/>
                </a:solidFill>
                <a:latin typeface="Arial"/>
                <a:cs typeface="Arial"/>
              </a:rPr>
              <a:t> ÖNÜR</a:t>
            </a:r>
            <a:endParaRPr lang="en-US" sz="2800" dirty="0">
              <a:solidFill>
                <a:schemeClr val="bg1"/>
              </a:solidFill>
              <a:latin typeface="Arial"/>
              <a:cs typeface="Arial"/>
            </a:endParaRPr>
          </a:p>
        </p:txBody>
      </p:sp>
    </p:spTree>
    <p:extLst>
      <p:ext uri="{BB962C8B-B14F-4D97-AF65-F5344CB8AC3E}">
        <p14:creationId xmlns:p14="http://schemas.microsoft.com/office/powerpoint/2010/main" val="35347311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3</a:t>
            </a:fld>
            <a:endParaRPr lang="en-US" sz="2400" dirty="0"/>
          </a:p>
        </p:txBody>
      </p:sp>
      <p:sp>
        <p:nvSpPr>
          <p:cNvPr id="4" name="TextBox 3"/>
          <p:cNvSpPr txBox="1"/>
          <p:nvPr/>
        </p:nvSpPr>
        <p:spPr>
          <a:xfrm>
            <a:off x="885776" y="2390774"/>
            <a:ext cx="11377264" cy="5078314"/>
          </a:xfrm>
          <a:prstGeom prst="rect">
            <a:avLst/>
          </a:prstGeom>
          <a:noFill/>
        </p:spPr>
        <p:txBody>
          <a:bodyPr wrap="square" rtlCol="0">
            <a:spAutoFit/>
          </a:bodyPr>
          <a:lstStyle/>
          <a:p>
            <a:pPr algn="l"/>
            <a:r>
              <a:rPr lang="tr-TR" sz="3600" b="1" dirty="0">
                <a:solidFill>
                  <a:srgbClr val="00FF00"/>
                </a:solidFill>
                <a:latin typeface="Arial"/>
                <a:cs typeface="Arial"/>
              </a:rPr>
              <a:t>GENEL TUTUM: </a:t>
            </a:r>
            <a:r>
              <a:rPr lang="tr-TR" sz="3600" b="1" dirty="0">
                <a:solidFill>
                  <a:srgbClr val="FFFFFF"/>
                </a:solidFill>
                <a:latin typeface="Arial"/>
                <a:cs typeface="Arial"/>
              </a:rPr>
              <a:t>Tasarım eğitimi ile kazanılması hedeflenenler, etik farkındalık ve davranışa ve başka kişi ve toplulukların iyiliğini, refahını ve mutluluğunu gözetmeye temel oluşturmalıdır. Tasarım eğitimi ve mesleki uygulamada karşılaşılan toplumsal, politik ve kültürel durumlarda karar vermenin ve yaratıcı eylemin içerdiği etik konuların kavranması ve bu etik konulara sadık kalınması gerekir. </a:t>
            </a:r>
            <a:endParaRPr lang="tr-TR" sz="3600" b="1" dirty="0" smtClean="0">
              <a:solidFill>
                <a:srgbClr val="FFFFFF"/>
              </a:solidFill>
              <a:latin typeface="Arial"/>
              <a:cs typeface="Arial"/>
            </a:endParaRP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11764756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4</a:t>
            </a:fld>
            <a:endParaRPr lang="en-US" sz="2400" dirty="0"/>
          </a:p>
        </p:txBody>
      </p:sp>
      <p:sp>
        <p:nvSpPr>
          <p:cNvPr id="4" name="TextBox 3"/>
          <p:cNvSpPr txBox="1"/>
          <p:nvPr/>
        </p:nvSpPr>
        <p:spPr>
          <a:xfrm>
            <a:off x="885776" y="1564432"/>
            <a:ext cx="11377264" cy="6740308"/>
          </a:xfrm>
          <a:prstGeom prst="rect">
            <a:avLst/>
          </a:prstGeom>
          <a:noFill/>
        </p:spPr>
        <p:txBody>
          <a:bodyPr wrap="square" rtlCol="0">
            <a:spAutoFit/>
          </a:bodyPr>
          <a:lstStyle/>
          <a:p>
            <a:pPr algn="l"/>
            <a:r>
              <a:rPr lang="tr-TR" sz="3600" b="1" dirty="0">
                <a:solidFill>
                  <a:srgbClr val="00FF00"/>
                </a:solidFill>
                <a:latin typeface="Arial"/>
                <a:cs typeface="Arial"/>
              </a:rPr>
              <a:t>YAPI TEKNOLOJİSİ VE SİSTEMLERİ ÜZERİNE: </a:t>
            </a:r>
            <a:r>
              <a:rPr lang="tr-TR" sz="3600" b="1" dirty="0">
                <a:solidFill>
                  <a:srgbClr val="FFFFFF"/>
                </a:solidFill>
                <a:latin typeface="Arial"/>
                <a:cs typeface="Arial"/>
              </a:rPr>
              <a:t>Teknolojinin yarattığı sonuçların farkındalığı etik konular gündeme getirmektedir. Yapı malzemeleri, bileşenleri ve yapı sistemlerinin fiziksel özelliklerini ve yapılacak seçimlerin çevresel etkisini anlamak ve önemsemek eğitimle kazanılacak deneyimlerle olanaklıdır. Yapı malzeme ve sistemlerinin (su ve elektrik tesisatı, düşey dolaşım, güvenlik ve yangın koruma sistemleri gibi) başarımları, pahaları, çevresel etkileri ve yeniden kullanılabilirliklerine ilişkin uygun seçim yapma ve uygulama ilkelerinin kavranması gerekir. </a:t>
            </a:r>
            <a:endParaRPr lang="tr-TR" sz="3600" b="1" dirty="0" smtClean="0">
              <a:solidFill>
                <a:srgbClr val="FFFFFF"/>
              </a:solidFill>
              <a:latin typeface="Arial"/>
              <a:cs typeface="Arial"/>
            </a:endParaRP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22035470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5</a:t>
            </a:fld>
            <a:endParaRPr lang="en-US" sz="2400" dirty="0"/>
          </a:p>
        </p:txBody>
      </p:sp>
      <p:sp>
        <p:nvSpPr>
          <p:cNvPr id="4" name="TextBox 3"/>
          <p:cNvSpPr txBox="1"/>
          <p:nvPr/>
        </p:nvSpPr>
        <p:spPr>
          <a:xfrm>
            <a:off x="885776" y="484312"/>
            <a:ext cx="11377264" cy="8956300"/>
          </a:xfrm>
          <a:prstGeom prst="rect">
            <a:avLst/>
          </a:prstGeom>
          <a:noFill/>
        </p:spPr>
        <p:txBody>
          <a:bodyPr wrap="square" rtlCol="0">
            <a:spAutoFit/>
          </a:bodyPr>
          <a:lstStyle/>
          <a:p>
            <a:pPr algn="l"/>
            <a:r>
              <a:rPr lang="tr-TR" sz="3600" b="1" dirty="0">
                <a:solidFill>
                  <a:srgbClr val="00FF00"/>
                </a:solidFill>
                <a:latin typeface="Arial"/>
                <a:cs typeface="Arial"/>
              </a:rPr>
              <a:t>İNSAN – ÇEVRE İLİŞKİSİ ÜZERİNE: </a:t>
            </a:r>
            <a:r>
              <a:rPr lang="tr-TR" sz="3600" b="1" dirty="0">
                <a:solidFill>
                  <a:srgbClr val="FFFFFF"/>
                </a:solidFill>
                <a:latin typeface="Arial"/>
                <a:cs typeface="Arial"/>
              </a:rPr>
              <a:t>Mimari yaratılarda insan üzerine düşünülenleri yorumlama becerisinin kazanılması önemlidir. İnsanlar ve mimari yapılar arasındaki ve de bu yapılarla çevreleri arasındaki ilişkiler ile, yapılar ve aralarındaki mekanları insan gereksinim ve ölçeğiyle ilişkilendirmenin gereğini anlama, bu yorumlama becerisi ile kazanılır. İnsan davranışı ile doğal ve yapılı çevrenin tasarımı arasındaki ilişkileri anlamak gereklidir. </a:t>
            </a:r>
          </a:p>
          <a:p>
            <a:pPr algn="l"/>
            <a:endParaRPr lang="tr-TR" sz="3600" b="1" dirty="0" smtClean="0">
              <a:solidFill>
                <a:srgbClr val="FFFFFF"/>
              </a:solidFill>
              <a:latin typeface="Arial"/>
              <a:cs typeface="Arial"/>
            </a:endParaRPr>
          </a:p>
          <a:p>
            <a:pPr algn="l"/>
            <a:r>
              <a:rPr lang="tr-TR" sz="3600" b="1" dirty="0" smtClean="0">
                <a:solidFill>
                  <a:srgbClr val="FFFFFF"/>
                </a:solidFill>
                <a:latin typeface="Arial"/>
                <a:cs typeface="Arial"/>
              </a:rPr>
              <a:t>Fiziksel</a:t>
            </a:r>
            <a:r>
              <a:rPr lang="tr-TR" sz="3600" b="1" dirty="0">
                <a:solidFill>
                  <a:srgbClr val="FFFFFF"/>
                </a:solidFill>
                <a:latin typeface="Arial"/>
                <a:cs typeface="Arial"/>
              </a:rPr>
              <a:t>, duyusal ve bilişsel engellilikleri bulunan kişilere başkalarına bağımlı olmaksızın kullanım sağlayan yerler, olanak ve sistemler tasarlama becerisi de, bu kişiler üzerine bilinen ve düşünülenlerin yorumlanması ile olanaklıdır. </a:t>
            </a:r>
          </a:p>
        </p:txBody>
      </p:sp>
    </p:spTree>
    <p:extLst>
      <p:ext uri="{BB962C8B-B14F-4D97-AF65-F5344CB8AC3E}">
        <p14:creationId xmlns:p14="http://schemas.microsoft.com/office/powerpoint/2010/main" val="27098630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6</a:t>
            </a:fld>
            <a:endParaRPr lang="en-US" sz="2400" dirty="0"/>
          </a:p>
        </p:txBody>
      </p:sp>
      <p:sp>
        <p:nvSpPr>
          <p:cNvPr id="4" name="TextBox 3"/>
          <p:cNvSpPr txBox="1"/>
          <p:nvPr/>
        </p:nvSpPr>
        <p:spPr>
          <a:xfrm>
            <a:off x="885776" y="1060944"/>
            <a:ext cx="11377264" cy="7848304"/>
          </a:xfrm>
          <a:prstGeom prst="rect">
            <a:avLst/>
          </a:prstGeom>
          <a:noFill/>
        </p:spPr>
        <p:txBody>
          <a:bodyPr wrap="square" rtlCol="0">
            <a:spAutoFit/>
          </a:bodyPr>
          <a:lstStyle/>
          <a:p>
            <a:pPr algn="l"/>
            <a:r>
              <a:rPr lang="tr-TR" sz="3600" b="1" dirty="0">
                <a:solidFill>
                  <a:srgbClr val="00FF00"/>
                </a:solidFill>
                <a:latin typeface="Arial"/>
                <a:cs typeface="Arial"/>
              </a:rPr>
              <a:t>MİMARIN TOPLUMDAKİ ROLÜ ÜZERİNE: </a:t>
            </a:r>
            <a:r>
              <a:rPr lang="tr-TR" sz="3600" b="1" dirty="0">
                <a:solidFill>
                  <a:srgbClr val="FFFFFF"/>
                </a:solidFill>
                <a:latin typeface="Arial"/>
                <a:cs typeface="Arial"/>
              </a:rPr>
              <a:t>Mimarın insan yaşamının niteliğini iyileştirme sorumluluğu bilinmelidir. Mesleki çalışmalarında kamusal çıkarı gözetme, tarihi değer ve kalıtlara saygılı olma, kamunun ve kişinin çıkarlarını tanımlama ve bağdaştırma sorumlulukları bulunmaktadır. Mimarlık mesleği ve mimarın toplumdaki rolü, özellikle de toplumsal etmenleri gözeten programların hazırlanmasındaki rolü kavranmalıdır. </a:t>
            </a:r>
          </a:p>
          <a:p>
            <a:pPr algn="l"/>
            <a:r>
              <a:rPr lang="tr-TR" sz="3600" b="1" dirty="0">
                <a:solidFill>
                  <a:srgbClr val="FFFFFF"/>
                </a:solidFill>
                <a:latin typeface="Arial"/>
                <a:cs typeface="Arial"/>
              </a:rPr>
              <a:t>Profesyonelliğin ne demek olduğunun ve mimarın iş yaptığı özel veya tüzel kişiye, kullanıcılara, yapımcılara, birlikte çalıştığı diğer mesleklerden kişilere ve toplumun geneline karşı görev ve sorumluluklarının bilincinde olunmalıdır. </a:t>
            </a: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18628765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7</a:t>
            </a:fld>
            <a:endParaRPr lang="en-US" sz="2400" dirty="0"/>
          </a:p>
        </p:txBody>
      </p:sp>
      <p:sp>
        <p:nvSpPr>
          <p:cNvPr id="4" name="TextBox 3"/>
          <p:cNvSpPr txBox="1"/>
          <p:nvPr/>
        </p:nvSpPr>
        <p:spPr>
          <a:xfrm>
            <a:off x="885776" y="2124808"/>
            <a:ext cx="11377264" cy="5632312"/>
          </a:xfrm>
          <a:prstGeom prst="rect">
            <a:avLst/>
          </a:prstGeom>
          <a:noFill/>
        </p:spPr>
        <p:txBody>
          <a:bodyPr wrap="square" rtlCol="0">
            <a:spAutoFit/>
          </a:bodyPr>
          <a:lstStyle/>
          <a:p>
            <a:pPr algn="l"/>
            <a:r>
              <a:rPr lang="tr-TR" sz="3600" b="1" dirty="0">
                <a:solidFill>
                  <a:srgbClr val="00FF00"/>
                </a:solidFill>
                <a:latin typeface="Arial"/>
                <a:cs typeface="Arial"/>
              </a:rPr>
              <a:t>MİMARLIK-KÜLTÜR İLİŞKİSİ ÜZERİNE: </a:t>
            </a:r>
            <a:r>
              <a:rPr lang="tr-TR" sz="3600" b="1" dirty="0">
                <a:solidFill>
                  <a:srgbClr val="FFFFFF"/>
                </a:solidFill>
                <a:latin typeface="Arial"/>
                <a:cs typeface="Arial"/>
              </a:rPr>
              <a:t>Mimari yaratma ile toplumun kültürel değerleri (tarihsel kaynaklar ve mimari gelenekler dahil) arasındaki ilişkinin eleştirel olarak kavranması ve kültürel özelliklere saygı gösterme ile birlikte yorumlanması beklenen bir kazanımdır. Değişik kültürler ve kişilerin çeşitliliğinin (</a:t>
            </a:r>
            <a:r>
              <a:rPr lang="tr-TR" sz="3600" b="1" dirty="0" err="1">
                <a:solidFill>
                  <a:srgbClr val="FFFFFF"/>
                </a:solidFill>
                <a:latin typeface="Arial"/>
                <a:cs typeface="Arial"/>
              </a:rPr>
              <a:t>gereksimler</a:t>
            </a:r>
            <a:r>
              <a:rPr lang="tr-TR" sz="3600" b="1" dirty="0">
                <a:solidFill>
                  <a:srgbClr val="FFFFFF"/>
                </a:solidFill>
                <a:latin typeface="Arial"/>
                <a:cs typeface="Arial"/>
              </a:rPr>
              <a:t>, davranış normları, toplumsal ve </a:t>
            </a:r>
            <a:r>
              <a:rPr lang="tr-TR" sz="3600" b="1" dirty="0" err="1">
                <a:solidFill>
                  <a:srgbClr val="FFFFFF"/>
                </a:solidFill>
                <a:latin typeface="Arial"/>
                <a:cs typeface="Arial"/>
              </a:rPr>
              <a:t>mekansal</a:t>
            </a:r>
            <a:r>
              <a:rPr lang="tr-TR" sz="3600" b="1" dirty="0">
                <a:solidFill>
                  <a:srgbClr val="FFFFFF"/>
                </a:solidFill>
                <a:latin typeface="Arial"/>
                <a:cs typeface="Arial"/>
              </a:rPr>
              <a:t> örgütlenmeler gibi) mimarın toplumsal rolü ve sorumlulukları bakımından ne anlama geldiği anlaşılmalıdır. </a:t>
            </a: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40334583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8</a:t>
            </a:fld>
            <a:endParaRPr lang="en-US" sz="2400" dirty="0"/>
          </a:p>
        </p:txBody>
      </p:sp>
      <p:sp>
        <p:nvSpPr>
          <p:cNvPr id="4" name="TextBox 3"/>
          <p:cNvSpPr txBox="1"/>
          <p:nvPr/>
        </p:nvSpPr>
        <p:spPr>
          <a:xfrm>
            <a:off x="885776" y="2922706"/>
            <a:ext cx="11377264" cy="3970318"/>
          </a:xfrm>
          <a:prstGeom prst="rect">
            <a:avLst/>
          </a:prstGeom>
          <a:noFill/>
        </p:spPr>
        <p:txBody>
          <a:bodyPr wrap="square" rtlCol="0">
            <a:spAutoFit/>
          </a:bodyPr>
          <a:lstStyle/>
          <a:p>
            <a:pPr algn="l"/>
            <a:r>
              <a:rPr lang="tr-TR" sz="3600" b="1" dirty="0">
                <a:solidFill>
                  <a:srgbClr val="00FF00"/>
                </a:solidFill>
                <a:latin typeface="Arial"/>
                <a:cs typeface="Arial"/>
              </a:rPr>
              <a:t>YASALAR ÜZERİNE: </a:t>
            </a:r>
            <a:r>
              <a:rPr lang="tr-TR" sz="3600" b="1" dirty="0">
                <a:solidFill>
                  <a:srgbClr val="FFFFFF"/>
                </a:solidFill>
                <a:latin typeface="Arial"/>
                <a:cs typeface="Arial"/>
              </a:rPr>
              <a:t>Mimarın yasal, mesleki ve konumuna ilişkin sorumlulukları ile mimari tasarımların onaylanması sürecinde uyulması beklenen çeşitli yasa ve normları (toprak yasası, imar kuralları, çevre yönetmeliği, koruma ve sağlık ve güvenlikle ilgili yasalar gibi) içeren örgüt, yönetmelik ve süreçlerin </a:t>
            </a:r>
            <a:r>
              <a:rPr lang="tr-TR" sz="3600" b="1" dirty="0" smtClean="0">
                <a:solidFill>
                  <a:srgbClr val="FFFFFF"/>
                </a:solidFill>
                <a:latin typeface="Arial"/>
                <a:cs typeface="Arial"/>
              </a:rPr>
              <a:t>bilinmesi </a:t>
            </a:r>
            <a:r>
              <a:rPr lang="tr-TR" sz="3600" b="1" dirty="0">
                <a:solidFill>
                  <a:srgbClr val="FFFFFF"/>
                </a:solidFill>
                <a:latin typeface="Arial"/>
                <a:cs typeface="Arial"/>
              </a:rPr>
              <a:t>gerekir.</a:t>
            </a: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267998939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8896" y="9197280"/>
            <a:ext cx="527007" cy="461665"/>
          </a:xfrm>
          <a:prstGeom prst="rect">
            <a:avLst/>
          </a:prstGeom>
        </p:spPr>
        <p:txBody>
          <a:bodyPr wrap="none">
            <a:spAutoFit/>
          </a:bodyPr>
          <a:lstStyle/>
          <a:p>
            <a:fld id="{484316B1-23CD-4F42-AB5D-59CA4FB2AEC1}" type="slidenum">
              <a:rPr lang="en-US" sz="2400">
                <a:solidFill>
                  <a:schemeClr val="bg2">
                    <a:lumMod val="60000"/>
                    <a:lumOff val="40000"/>
                  </a:schemeClr>
                </a:solidFill>
                <a:latin typeface="Arial"/>
                <a:cs typeface="Arial"/>
              </a:rPr>
              <a:pPr/>
              <a:t>9</a:t>
            </a:fld>
            <a:endParaRPr lang="en-US" sz="2400" dirty="0"/>
          </a:p>
        </p:txBody>
      </p:sp>
      <p:sp>
        <p:nvSpPr>
          <p:cNvPr id="4" name="TextBox 3"/>
          <p:cNvSpPr txBox="1"/>
          <p:nvPr/>
        </p:nvSpPr>
        <p:spPr>
          <a:xfrm>
            <a:off x="885776" y="2428528"/>
            <a:ext cx="11377264" cy="5078314"/>
          </a:xfrm>
          <a:prstGeom prst="rect">
            <a:avLst/>
          </a:prstGeom>
          <a:noFill/>
        </p:spPr>
        <p:txBody>
          <a:bodyPr wrap="square" rtlCol="0">
            <a:spAutoFit/>
          </a:bodyPr>
          <a:lstStyle/>
          <a:p>
            <a:pPr algn="l"/>
            <a:r>
              <a:rPr lang="tr-TR" sz="3600" b="1" dirty="0">
                <a:solidFill>
                  <a:srgbClr val="00FF00"/>
                </a:solidFill>
                <a:latin typeface="Arial"/>
                <a:cs typeface="Arial"/>
              </a:rPr>
              <a:t>KULLANICI GEREKSİNİMLERİ ÜZERİNE: </a:t>
            </a:r>
            <a:r>
              <a:rPr lang="tr-TR" sz="3600" b="1" dirty="0">
                <a:solidFill>
                  <a:srgbClr val="FFFFFF"/>
                </a:solidFill>
                <a:latin typeface="Arial"/>
                <a:cs typeface="Arial"/>
              </a:rPr>
              <a:t>Kullanıcı gereksinimlerinin mimarinin estetik yönleri ve teknik gereklilikleri ile bütünleşik olarak karşılanma becerisi gelişmelidir. Kullanıcıların toplumsal ve bireysel gereksinimlerini ve isteklerini anlamanın önemi anlaşılmalıdır. Bu gereksinim ve istekleri yasalar, uygun performans standartları ve sağlık ve güvenlik gerekliliklerine uygun olarak karşılayacak tasarımlar hazırlama becerisi gelişmelidir.</a:t>
            </a:r>
          </a:p>
        </p:txBody>
      </p:sp>
      <p:sp>
        <p:nvSpPr>
          <p:cNvPr id="5" name="TextBox 4"/>
          <p:cNvSpPr txBox="1"/>
          <p:nvPr/>
        </p:nvSpPr>
        <p:spPr>
          <a:xfrm>
            <a:off x="885776" y="21539"/>
            <a:ext cx="6624736" cy="646331"/>
          </a:xfrm>
          <a:prstGeom prst="rect">
            <a:avLst/>
          </a:prstGeom>
          <a:noFill/>
        </p:spPr>
        <p:txBody>
          <a:bodyPr wrap="square" rtlCol="0">
            <a:spAutoFit/>
          </a:bodyPr>
          <a:lstStyle/>
          <a:p>
            <a:pPr algn="l"/>
            <a:r>
              <a:rPr lang="en-US" sz="3600" dirty="0" smtClean="0">
                <a:solidFill>
                  <a:srgbClr val="00FF00"/>
                </a:solidFill>
                <a:latin typeface="Arial"/>
                <a:cs typeface="Arial"/>
              </a:rPr>
              <a:t>TUNING / NAAB / RIBA . . .</a:t>
            </a:r>
          </a:p>
        </p:txBody>
      </p:sp>
    </p:spTree>
    <p:extLst>
      <p:ext uri="{BB962C8B-B14F-4D97-AF65-F5344CB8AC3E}">
        <p14:creationId xmlns:p14="http://schemas.microsoft.com/office/powerpoint/2010/main" val="17807929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10.xml.rels><?xml version="1.0" encoding="UTF-8" standalone="yes"?>
<Relationships xmlns="http://schemas.openxmlformats.org/package/2006/relationships"><Relationship Id="rId1" Type="http://schemas.openxmlformats.org/officeDocument/2006/relationships/image" Target="../media/image1.png"/></Relationships>
</file>

<file path=ppt/theme/_rels/theme11.xml.rels><?xml version="1.0" encoding="UTF-8" standalone="yes"?>
<Relationships xmlns="http://schemas.openxmlformats.org/package/2006/relationships"><Relationship Id="rId1" Type="http://schemas.openxmlformats.org/officeDocument/2006/relationships/image" Target="../media/image1.png"/></Relationships>
</file>

<file path=ppt/theme/_rels/theme12.xml.rels><?xml version="1.0" encoding="UTF-8" standalone="yes"?>
<Relationships xmlns="http://schemas.openxmlformats.org/package/2006/relationships"><Relationship Id="rId1" Type="http://schemas.openxmlformats.org/officeDocument/2006/relationships/image" Target="../media/image1.png"/></Relationships>
</file>

<file path=ppt/theme/_rels/theme13.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_rels/theme6.xml.rels><?xml version="1.0" encoding="UTF-8" standalone="yes"?>
<Relationships xmlns="http://schemas.openxmlformats.org/package/2006/relationships"><Relationship Id="rId1" Type="http://schemas.openxmlformats.org/officeDocument/2006/relationships/image" Target="../media/image1.png"/></Relationships>
</file>

<file path=ppt/theme/_rels/theme7.xml.rels><?xml version="1.0" encoding="UTF-8" standalone="yes"?>
<Relationships xmlns="http://schemas.openxmlformats.org/package/2006/relationships"><Relationship Id="rId1" Type="http://schemas.openxmlformats.org/officeDocument/2006/relationships/image" Target="../media/image1.png"/></Relationships>
</file>

<file path=ppt/theme/_rels/theme8.xml.rels><?xml version="1.0" encoding="UTF-8" standalone="yes"?>
<Relationships xmlns="http://schemas.openxmlformats.org/package/2006/relationships"><Relationship Id="rId1" Type="http://schemas.openxmlformats.org/officeDocument/2006/relationships/image" Target="../media/image1.png"/></Relationships>
</file>

<file path=ppt/theme/_rels/theme9.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Photo - Horizontal">
  <a:themeElements>
    <a:clrScheme name="">
      <a:dk1>
        <a:srgbClr val="333333"/>
      </a:dk1>
      <a:lt1>
        <a:srgbClr val="BFBFBF"/>
      </a:lt1>
      <a:dk2>
        <a:srgbClr val="000000"/>
      </a:dk2>
      <a:lt2>
        <a:srgbClr val="000000"/>
      </a:lt2>
      <a:accent1>
        <a:srgbClr val="BBE0E3"/>
      </a:accent1>
      <a:accent2>
        <a:srgbClr val="333399"/>
      </a:accent2>
      <a:accent3>
        <a:srgbClr val="AAAAAA"/>
      </a:accent3>
      <a:accent4>
        <a:srgbClr val="A3A3A3"/>
      </a:accent4>
      <a:accent5>
        <a:srgbClr val="DAEDEF"/>
      </a:accent5>
      <a:accent6>
        <a:srgbClr val="2D2D8A"/>
      </a:accent6>
      <a:hlink>
        <a:srgbClr val="009999"/>
      </a:hlink>
      <a:folHlink>
        <a:srgbClr val="99CC00"/>
      </a:folHlink>
    </a:clrScheme>
    <a:fontScheme name="Photo - Horizontal">
      <a:majorFont>
        <a:latin typeface="Copperplate"/>
        <a:ea typeface="ヒラギノ明朝 ProN W3"/>
        <a:cs typeface="ヒラギノ明朝 ProN W3"/>
      </a:majorFont>
      <a:minorFont>
        <a:latin typeface="Copperplate"/>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Photo - Panoramic">
  <a:themeElements>
    <a:clrScheme name="">
      <a:dk1>
        <a:srgbClr val="3F3F3F"/>
      </a:dk1>
      <a:lt1>
        <a:srgbClr val="FFFFFF"/>
      </a:lt1>
      <a:dk2>
        <a:srgbClr val="000000"/>
      </a:dk2>
      <a:lt2>
        <a:srgbClr val="808080"/>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Photo - Panoramic">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Panorami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Photo - Square">
  <a:themeElements>
    <a:clrScheme name="">
      <a:dk1>
        <a:srgbClr val="3F3F3F"/>
      </a:dk1>
      <a:lt1>
        <a:srgbClr val="FFFFFF"/>
      </a:lt1>
      <a:dk2>
        <a:srgbClr val="000000"/>
      </a:dk2>
      <a:lt2>
        <a:srgbClr val="808080"/>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Photo - Square">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Squar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Photo - Big">
  <a:themeElements>
    <a:clrScheme name="">
      <a:dk1>
        <a:srgbClr val="3F3F3F"/>
      </a:dk1>
      <a:lt1>
        <a:srgbClr val="FFFFFF"/>
      </a:lt1>
      <a:dk2>
        <a:srgbClr val="000000"/>
      </a:dk2>
      <a:lt2>
        <a:srgbClr val="808080"/>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Photo - Big">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Bi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Title &amp; Bullets - Right">
  <a:themeElements>
    <a:clrScheme name="">
      <a:dk1>
        <a:srgbClr val="3F3F3F"/>
      </a:dk1>
      <a:lt1>
        <a:srgbClr val="FFFFFF"/>
      </a:lt1>
      <a:dk2>
        <a:srgbClr val="000000"/>
      </a:dk2>
      <a:lt2>
        <a:srgbClr val="FFFFFF"/>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Title &amp; Bullets - Right">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 Center">
  <a:themeElements>
    <a:clrScheme name="">
      <a:dk1>
        <a:srgbClr val="333333"/>
      </a:dk1>
      <a:lt1>
        <a:srgbClr val="BFBFBF"/>
      </a:lt1>
      <a:dk2>
        <a:srgbClr val="000000"/>
      </a:dk2>
      <a:lt2>
        <a:srgbClr val="000000"/>
      </a:lt2>
      <a:accent1>
        <a:srgbClr val="BBE0E3"/>
      </a:accent1>
      <a:accent2>
        <a:srgbClr val="333399"/>
      </a:accent2>
      <a:accent3>
        <a:srgbClr val="AAAAAA"/>
      </a:accent3>
      <a:accent4>
        <a:srgbClr val="A3A3A3"/>
      </a:accent4>
      <a:accent5>
        <a:srgbClr val="DAEDEF"/>
      </a:accent5>
      <a:accent6>
        <a:srgbClr val="2D2D8A"/>
      </a:accent6>
      <a:hlink>
        <a:srgbClr val="009999"/>
      </a:hlink>
      <a:folHlink>
        <a:srgbClr val="99CC00"/>
      </a:folHlink>
    </a:clrScheme>
    <a:fontScheme name="Title - Center">
      <a:majorFont>
        <a:latin typeface="Copperplate"/>
        <a:ea typeface="ヒラギノ明朝 ProN W3"/>
        <a:cs typeface="ヒラギノ明朝 ProN W3"/>
      </a:majorFont>
      <a:minorFont>
        <a:latin typeface="Copperplate"/>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ullets">
  <a:themeElements>
    <a:clrScheme name="">
      <a:dk1>
        <a:srgbClr val="3F3F3F"/>
      </a:dk1>
      <a:lt1>
        <a:srgbClr val="FFFFFF"/>
      </a:lt1>
      <a:dk2>
        <a:srgbClr val="000000"/>
      </a:dk2>
      <a:lt2>
        <a:srgbClr val="808080"/>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Bullets">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
      <a:dk1>
        <a:srgbClr val="3F3F3F"/>
      </a:dk1>
      <a:lt1>
        <a:srgbClr val="FFFFFF"/>
      </a:lt1>
      <a:dk2>
        <a:srgbClr val="000000"/>
      </a:dk2>
      <a:lt2>
        <a:srgbClr val="808080"/>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Blank">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hoto - Vertical Left">
  <a:themeElements>
    <a:clrScheme name="">
      <a:dk1>
        <a:srgbClr val="333333"/>
      </a:dk1>
      <a:lt1>
        <a:srgbClr val="BFBFBF"/>
      </a:lt1>
      <a:dk2>
        <a:srgbClr val="000000"/>
      </a:dk2>
      <a:lt2>
        <a:srgbClr val="000000"/>
      </a:lt2>
      <a:accent1>
        <a:srgbClr val="BBE0E3"/>
      </a:accent1>
      <a:accent2>
        <a:srgbClr val="333399"/>
      </a:accent2>
      <a:accent3>
        <a:srgbClr val="AAAAAA"/>
      </a:accent3>
      <a:accent4>
        <a:srgbClr val="A3A3A3"/>
      </a:accent4>
      <a:accent5>
        <a:srgbClr val="DAEDEF"/>
      </a:accent5>
      <a:accent6>
        <a:srgbClr val="2D2D8A"/>
      </a:accent6>
      <a:hlink>
        <a:srgbClr val="009999"/>
      </a:hlink>
      <a:folHlink>
        <a:srgbClr val="99CC00"/>
      </a:folHlink>
    </a:clrScheme>
    <a:fontScheme name="Photo - Vertical Left">
      <a:majorFont>
        <a:latin typeface="Copperplate"/>
        <a:ea typeface="ヒラギノ明朝 ProN W3"/>
        <a:cs typeface="ヒラギノ明朝 ProN W3"/>
      </a:majorFont>
      <a:minorFont>
        <a:latin typeface="Copperplate"/>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Vertical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hoto - Vertical">
  <a:themeElements>
    <a:clrScheme name="">
      <a:dk1>
        <a:srgbClr val="333333"/>
      </a:dk1>
      <a:lt1>
        <a:srgbClr val="BFBFBF"/>
      </a:lt1>
      <a:dk2>
        <a:srgbClr val="000000"/>
      </a:dk2>
      <a:lt2>
        <a:srgbClr val="000000"/>
      </a:lt2>
      <a:accent1>
        <a:srgbClr val="BBE0E3"/>
      </a:accent1>
      <a:accent2>
        <a:srgbClr val="333399"/>
      </a:accent2>
      <a:accent3>
        <a:srgbClr val="AAAAAA"/>
      </a:accent3>
      <a:accent4>
        <a:srgbClr val="A3A3A3"/>
      </a:accent4>
      <a:accent5>
        <a:srgbClr val="DAEDEF"/>
      </a:accent5>
      <a:accent6>
        <a:srgbClr val="2D2D8A"/>
      </a:accent6>
      <a:hlink>
        <a:srgbClr val="009999"/>
      </a:hlink>
      <a:folHlink>
        <a:srgbClr val="99CC00"/>
      </a:folHlink>
    </a:clrScheme>
    <a:fontScheme name="Photo - Vertical">
      <a:majorFont>
        <a:latin typeface="Copperplate"/>
        <a:ea typeface="ヒラギノ明朝 ProN W3"/>
        <a:cs typeface="ヒラギノ明朝 ProN W3"/>
      </a:majorFont>
      <a:minorFont>
        <a:latin typeface="Copperplate"/>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Title, Bullets &amp; Photo">
  <a:themeElements>
    <a:clrScheme name="">
      <a:dk1>
        <a:srgbClr val="3F3F3F"/>
      </a:dk1>
      <a:lt1>
        <a:srgbClr val="FFFFFF"/>
      </a:lt1>
      <a:dk2>
        <a:srgbClr val="000000"/>
      </a:dk2>
      <a:lt2>
        <a:srgbClr val="FFFFFF"/>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Title, Bullets &amp; Photo">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hoto - Horizontal Alt">
  <a:themeElements>
    <a:clrScheme name="">
      <a:dk1>
        <a:srgbClr val="3F3F3F"/>
      </a:dk1>
      <a:lt1>
        <a:srgbClr val="FFFFFF"/>
      </a:lt1>
      <a:dk2>
        <a:srgbClr val="000000"/>
      </a:dk2>
      <a:lt2>
        <a:srgbClr val="808080"/>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Photo - Horizontal Alt">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Horizontal A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Photo - Vertical Alt">
  <a:themeElements>
    <a:clrScheme name="">
      <a:dk1>
        <a:srgbClr val="3F3F3F"/>
      </a:dk1>
      <a:lt1>
        <a:srgbClr val="FFFFFF"/>
      </a:lt1>
      <a:dk2>
        <a:srgbClr val="000000"/>
      </a:dk2>
      <a:lt2>
        <a:srgbClr val="FFFFFF"/>
      </a:lt2>
      <a:accent1>
        <a:srgbClr val="BBE0E3"/>
      </a:accent1>
      <a:accent2>
        <a:srgbClr val="333399"/>
      </a:accent2>
      <a:accent3>
        <a:srgbClr val="FFFFFF"/>
      </a:accent3>
      <a:accent4>
        <a:srgbClr val="343434"/>
      </a:accent4>
      <a:accent5>
        <a:srgbClr val="DAEDEF"/>
      </a:accent5>
      <a:accent6>
        <a:srgbClr val="2D2D8A"/>
      </a:accent6>
      <a:hlink>
        <a:srgbClr val="009999"/>
      </a:hlink>
      <a:folHlink>
        <a:srgbClr val="99CC00"/>
      </a:folHlink>
    </a:clrScheme>
    <a:fontScheme name="Photo - Vertical Alt">
      <a:majorFont>
        <a:latin typeface="Copperplate"/>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40404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3F3F3F"/>
            </a:solidFill>
            <a:effectLst/>
            <a:latin typeface="Palatino" pitchFamily="-112" charset="0"/>
            <a:ea typeface="ヒラギノ明朝 ProN W3" pitchFamily="-112" charset="-128"/>
            <a:cs typeface="ヒラギノ明朝 ProN W3" pitchFamily="-112" charset="-128"/>
            <a:sym typeface="Palatino" pitchFamily="-112" charset="0"/>
          </a:defRPr>
        </a:defPPr>
      </a:lstStyle>
    </a:lnDef>
  </a:objectDefaults>
  <a:extraClrSchemeLst>
    <a:extraClrScheme>
      <a:clrScheme name="Photo - Vertical A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4088</TotalTime>
  <Pages>0</Pages>
  <Words>758</Words>
  <Characters>0</Characters>
  <Application>Microsoft Macintosh PowerPoint</Application>
  <PresentationFormat>Custom</PresentationFormat>
  <Lines>0</Lines>
  <Paragraphs>46</Paragraphs>
  <Slides>12</Slides>
  <Notes>0</Notes>
  <HiddenSlides>0</HiddenSlides>
  <MMClips>0</MMClips>
  <ScaleCrop>false</ScaleCrop>
  <HeadingPairs>
    <vt:vector size="4" baseType="variant">
      <vt:variant>
        <vt:lpstr>Theme</vt:lpstr>
      </vt:variant>
      <vt:variant>
        <vt:i4>13</vt:i4>
      </vt:variant>
      <vt:variant>
        <vt:lpstr>Slide Titles</vt:lpstr>
      </vt:variant>
      <vt:variant>
        <vt:i4>12</vt:i4>
      </vt:variant>
    </vt:vector>
  </HeadingPairs>
  <TitlesOfParts>
    <vt:vector size="25" baseType="lpstr">
      <vt:lpstr>Photo - Horizontal</vt:lpstr>
      <vt:lpstr>Title - Center</vt:lpstr>
      <vt:lpstr>Bullets</vt:lpstr>
      <vt:lpstr>Blank</vt:lpstr>
      <vt:lpstr>Photo - Vertical Left</vt:lpstr>
      <vt:lpstr>Photo - Vertical</vt:lpstr>
      <vt:lpstr>Title, Bullets &amp; Photo</vt:lpstr>
      <vt:lpstr>Photo - Horizontal Alt</vt:lpstr>
      <vt:lpstr>Photo - Vertical Alt</vt:lpstr>
      <vt:lpstr>Photo - Panoramic</vt:lpstr>
      <vt:lpstr>Photo - Square</vt:lpstr>
      <vt:lpstr>Photo - Big</vt:lpstr>
      <vt:lpstr>Title &amp; Bullets - Right</vt:lpstr>
      <vt:lpstr>Bologna Reformları ve Sektörel Meslekler – Mimarlık Eğitimi Çalışma Grubu Raporu </vt:lpstr>
      <vt:lpstr>MİMARLIK EĞİTİMİ ONAYLAMA VE UYUMLAŞTIRMA SİSTEMLERİNDE BULUNAN ETİK DAVRANIŞA İLİŞKİN ÖĞRENCİ BAŞARIM ÖLÇÜTLERİNDEKİ ORTAK TUTUMLAR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ARCH  291 LANDSCAPE  DESIGN MIDDLE EAST TECHNICAL UNIVERSITY DEPARTMENT OF ARCHITECTURE  ENVIRONMENTAL AND SOCIAL SUSTAINABILITY &amp; SMALL URBAN PARKS </dc:title>
  <dc:subject/>
  <dc:creator/>
  <cp:keywords/>
  <dc:description/>
  <cp:lastModifiedBy>.</cp:lastModifiedBy>
  <cp:revision>212</cp:revision>
  <dcterms:created xsi:type="dcterms:W3CDTF">2011-11-23T21:47:07Z</dcterms:created>
  <dcterms:modified xsi:type="dcterms:W3CDTF">2013-10-01T19:12:37Z</dcterms:modified>
  <cp:category/>
</cp:coreProperties>
</file>