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6" r:id="rId2"/>
    <p:sldId id="307" r:id="rId3"/>
    <p:sldId id="278" r:id="rId4"/>
    <p:sldId id="279" r:id="rId5"/>
    <p:sldId id="280" r:id="rId6"/>
    <p:sldId id="282" r:id="rId7"/>
    <p:sldId id="28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 showGuides="1">
      <p:cViewPr varScale="1">
        <p:scale>
          <a:sx n="120" d="100"/>
          <a:sy n="120" d="100"/>
        </p:scale>
        <p:origin x="1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3CFA-E2FF-4C4A-86BA-5CA1A50C73B6}" type="datetimeFigureOut">
              <a:rPr lang="tr-TR" smtClean="0"/>
              <a:t>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A489-F83D-4DAC-8E67-975C40B48C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73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3CFA-E2FF-4C4A-86BA-5CA1A50C73B6}" type="datetimeFigureOut">
              <a:rPr lang="tr-TR" smtClean="0"/>
              <a:t>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A489-F83D-4DAC-8E67-975C40B48C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32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3CFA-E2FF-4C4A-86BA-5CA1A50C73B6}" type="datetimeFigureOut">
              <a:rPr lang="tr-TR" smtClean="0"/>
              <a:t>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A489-F83D-4DAC-8E67-975C40B48C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5626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3CFA-E2FF-4C4A-86BA-5CA1A50C73B6}" type="datetimeFigureOut">
              <a:rPr lang="tr-TR" smtClean="0"/>
              <a:t>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A489-F83D-4DAC-8E67-975C40B48C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6582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3CFA-E2FF-4C4A-86BA-5CA1A50C73B6}" type="datetimeFigureOut">
              <a:rPr lang="tr-TR" smtClean="0"/>
              <a:t>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A489-F83D-4DAC-8E67-975C40B48C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18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3CFA-E2FF-4C4A-86BA-5CA1A50C73B6}" type="datetimeFigureOut">
              <a:rPr lang="tr-TR" smtClean="0"/>
              <a:t>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A489-F83D-4DAC-8E67-975C40B48C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613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3CFA-E2FF-4C4A-86BA-5CA1A50C73B6}" type="datetimeFigureOut">
              <a:rPr lang="tr-TR" smtClean="0"/>
              <a:t>8.11.2019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A489-F83D-4DAC-8E67-975C40B48C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00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3CFA-E2FF-4C4A-86BA-5CA1A50C73B6}" type="datetimeFigureOut">
              <a:rPr lang="tr-TR" smtClean="0"/>
              <a:t>8.11.2019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A489-F83D-4DAC-8E67-975C40B48C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69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3CFA-E2FF-4C4A-86BA-5CA1A50C73B6}" type="datetimeFigureOut">
              <a:rPr lang="tr-TR" smtClean="0"/>
              <a:t>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A489-F83D-4DAC-8E67-975C40B48C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436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3CFA-E2FF-4C4A-86BA-5CA1A50C73B6}" type="datetimeFigureOut">
              <a:rPr lang="tr-TR" smtClean="0"/>
              <a:t>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A489-F83D-4DAC-8E67-975C40B48C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805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3CFA-E2FF-4C4A-86BA-5CA1A50C73B6}" type="datetimeFigureOut">
              <a:rPr lang="tr-TR" smtClean="0"/>
              <a:t>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A489-F83D-4DAC-8E67-975C40B48C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8318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73CFA-E2FF-4C4A-86BA-5CA1A50C73B6}" type="datetimeFigureOut">
              <a:rPr lang="tr-TR" smtClean="0"/>
              <a:t>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AA489-F83D-4DAC-8E67-975C40B48CF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345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&#304;sil.altinisik@gmail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yokatlas.yok.gov.tr/lisans-bolum.php?b=10155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3410915" y="2517004"/>
            <a:ext cx="6096000" cy="97347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r-T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Mühendislik, Güzel Sanatlar ve Şehircilik: </a:t>
            </a:r>
          </a:p>
          <a:p>
            <a:r>
              <a:rPr lang="tr-T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Mimarlığın </a:t>
            </a:r>
            <a:r>
              <a:rPr lang="tr-TR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Epistemik</a:t>
            </a:r>
            <a:r>
              <a:rPr lang="tr-T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Rejimleri, Eşikleri ve 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Sorunları</a:t>
            </a:r>
          </a:p>
          <a:p>
            <a:pPr algn="ctr"/>
            <a:r>
              <a:rPr lang="tr-T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pPr algn="ctr"/>
            <a:r>
              <a:rPr lang="tr-T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MOBBİG 49-ANKARA, KASIM 2019, BAŞKENT </a:t>
            </a:r>
            <a:r>
              <a:rPr lang="tr-T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ÜNİVERSİTESİ GSTF MİMARLIK BÖLÜMÜ</a:t>
            </a:r>
            <a:endParaRPr lang="tr-T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3410915" y="3753896"/>
            <a:ext cx="6096000" cy="4778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r-TR" sz="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Doç. Dr. Işıl UÇMAN ALTINIŞIK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r-T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PAÜ MTF MİMARLIK BÖLÜMÜ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tr-TR" sz="8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İsil.altinisik@gmail.com</a:t>
            </a:r>
            <a:r>
              <a:rPr lang="tr-TR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    ialtinisik@pau.edu.tr</a:t>
            </a:r>
            <a:endParaRPr lang="tr-TR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347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002" y="260653"/>
            <a:ext cx="2504890" cy="6336693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9311" y="494390"/>
            <a:ext cx="1433456" cy="2981284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3932" y="494390"/>
            <a:ext cx="1700281" cy="3641241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1435" y="494390"/>
            <a:ext cx="1738203" cy="539324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43974" y="494390"/>
            <a:ext cx="1645299" cy="2236958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96030" y="4206240"/>
            <a:ext cx="1700281" cy="1538349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9589273" y="5887630"/>
            <a:ext cx="243528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https://yokatlas.yok.gov.tr/lisans-bolum.php?b=10155</a:t>
            </a:r>
            <a:endParaRPr lang="tr-TR" sz="800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28433" y="6045617"/>
            <a:ext cx="2079763" cy="74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79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3527" y="933803"/>
            <a:ext cx="5514975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00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915" y="46313"/>
            <a:ext cx="4933950" cy="310515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04" y="71789"/>
            <a:ext cx="4905375" cy="3133725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496" y="3835568"/>
            <a:ext cx="4130361" cy="264502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37737" y="3873182"/>
            <a:ext cx="4053866" cy="2569792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90003" y="3873182"/>
            <a:ext cx="3819118" cy="2484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45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450" y="1819275"/>
            <a:ext cx="499110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53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4262" y="1885950"/>
            <a:ext cx="4943475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21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4737" y="1862137"/>
            <a:ext cx="4962525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15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15460</TotalTime>
  <Words>31</Words>
  <Application>Microsoft Office PowerPoint</Application>
  <PresentationFormat>Geniş ekran</PresentationFormat>
  <Paragraphs>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Pamukkale Üniversitesi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User</dc:creator>
  <cp:lastModifiedBy>Windows User</cp:lastModifiedBy>
  <cp:revision>54</cp:revision>
  <dcterms:created xsi:type="dcterms:W3CDTF">2019-10-04T08:55:49Z</dcterms:created>
  <dcterms:modified xsi:type="dcterms:W3CDTF">2019-11-08T20:25:40Z</dcterms:modified>
</cp:coreProperties>
</file>